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57" r:id="rId2"/>
    <p:sldId id="388" r:id="rId3"/>
    <p:sldId id="266" r:id="rId4"/>
    <p:sldId id="267" r:id="rId5"/>
    <p:sldId id="268" r:id="rId6"/>
    <p:sldId id="269" r:id="rId7"/>
    <p:sldId id="272" r:id="rId8"/>
    <p:sldId id="273" r:id="rId9"/>
    <p:sldId id="275" r:id="rId10"/>
    <p:sldId id="277" r:id="rId11"/>
    <p:sldId id="287" r:id="rId12"/>
    <p:sldId id="314" r:id="rId13"/>
    <p:sldId id="315" r:id="rId14"/>
    <p:sldId id="316" r:id="rId15"/>
    <p:sldId id="265" r:id="rId16"/>
    <p:sldId id="309" r:id="rId17"/>
    <p:sldId id="256" r:id="rId18"/>
    <p:sldId id="262" r:id="rId19"/>
    <p:sldId id="263" r:id="rId20"/>
    <p:sldId id="259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00" r:id="rId46"/>
    <p:sldId id="310" r:id="rId47"/>
    <p:sldId id="311" r:id="rId48"/>
    <p:sldId id="312" r:id="rId49"/>
    <p:sldId id="313" r:id="rId50"/>
    <p:sldId id="261" r:id="rId51"/>
    <p:sldId id="260" r:id="rId52"/>
    <p:sldId id="363" r:id="rId53"/>
    <p:sldId id="364" r:id="rId54"/>
    <p:sldId id="264" r:id="rId55"/>
    <p:sldId id="365" r:id="rId56"/>
    <p:sldId id="366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59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58" r:id="rId80"/>
    <p:sldId id="347" r:id="rId81"/>
    <p:sldId id="356" r:id="rId82"/>
    <p:sldId id="357" r:id="rId83"/>
    <p:sldId id="360" r:id="rId84"/>
    <p:sldId id="361" r:id="rId85"/>
    <p:sldId id="362" r:id="rId86"/>
    <p:sldId id="355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67" r:id="rId95"/>
    <p:sldId id="369" r:id="rId96"/>
    <p:sldId id="368" r:id="rId97"/>
    <p:sldId id="258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276" r:id="rId107"/>
    <p:sldId id="370" r:id="rId108"/>
    <p:sldId id="371" r:id="rId109"/>
    <p:sldId id="274" r:id="rId110"/>
    <p:sldId id="372" r:id="rId111"/>
    <p:sldId id="373" r:id="rId112"/>
    <p:sldId id="374" r:id="rId113"/>
    <p:sldId id="375" r:id="rId114"/>
    <p:sldId id="270" r:id="rId115"/>
    <p:sldId id="271" r:id="rId116"/>
    <p:sldId id="376" r:id="rId117"/>
    <p:sldId id="377" r:id="rId118"/>
    <p:sldId id="378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wan, Omar" initials="RO" lastIdx="1" clrIdx="0">
    <p:extLst>
      <p:ext uri="{19B8F6BF-5375-455C-9EA6-DF929625EA0E}">
        <p15:presenceInfo xmlns:p15="http://schemas.microsoft.com/office/powerpoint/2012/main" userId="S::radwano@wit.edu::1a88c19d-081b-45e8-bae0-ff41a3d51e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E4F02"/>
    <a:srgbClr val="37EDC2"/>
    <a:srgbClr val="F8E8F5"/>
    <a:srgbClr val="9F7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DD670-ACA2-4F0D-84F5-83EC5DC34013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18001-AB88-4CF5-BEF6-88150C3A8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2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31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50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41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66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97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86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07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04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5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98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42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8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41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33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708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41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14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4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26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806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5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81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0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21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37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985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88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042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292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50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98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212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30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106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903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934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26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63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648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429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283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03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808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33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59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163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822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48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108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429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156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705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75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091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20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069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877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809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771-91BE-4D7E-BAF9-FE83F2CE847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148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771-91BE-4D7E-BAF9-FE83F2CE847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7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85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01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4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CB7-49BD-4383-8516-76C41FA54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BCCAC-5E12-41D4-AE43-4BC4CE77A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343BB-65B4-4DA6-B587-58684056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1E1B7-AD62-4380-8C1C-D3CEDFE6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F07DA-A0F1-4489-86B1-D07DFF8D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13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1A28-0BD5-4127-A4B9-06916B75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CCEB1-70D4-4C78-A797-6C2E4186D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D2A6E-B4A2-4F09-8FF7-41B8A31E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4EE22-3C29-4E08-AC38-AA018DBA0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EC94E-BA03-4689-96A2-5D40D856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9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BE569-DDF0-4825-A4B1-FA4FE0A6D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5FF15-B46A-4BD1-A837-FACF70B3B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70B1C-1F9B-4D27-AE9C-37322F1A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82565-AAA7-474D-93BA-5F673ADB2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0F620-CC0F-4118-ADD7-F63F915A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7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14D2-C413-4C24-A4F9-1EEE06AD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7A977-8007-491D-9C5E-53C17F779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510A0-67AB-4B46-9B27-EB3AB3CC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E8C1-73E7-465D-B409-2D76095E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537C-0CC0-43F6-98A2-8C9C531B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7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4C93-4C93-4FA2-8EE4-B9100492C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EF9A3-5977-4487-B6DF-3A038AE2B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D7952-635F-4917-8872-7A34726F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29DC3-C0C3-4337-BDDA-068ECCDD5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65D2-7EFB-467F-85D9-DF73CF9A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7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3FD8-657E-49FE-9F7C-4AC665AF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D60-DEAA-46C9-9FC4-E802BE8C8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B445A-36D4-4C56-9A80-2C4A23B70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053E5-F0E0-481C-99BA-E854268D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85B67-B99A-4146-9BCE-B1C63E59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2D0E7-7D39-4BBB-9421-FCBD797E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1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AD98-2C48-407D-8049-9AB9A7EF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99CAC-8C21-4E0F-8B4C-05C0C35B8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C4251-6BBE-4793-9A2A-5693DD38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F04E3-C735-49DD-AE83-3C76C049A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2A698-C322-41A7-AC25-B6BCF60FA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72C6F6-604A-4831-80FD-C66CD882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D72A0B-825E-45FB-B484-A570C7A9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FB9C5-85DA-443E-BD94-96F3990B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CD03-878C-4782-BAA0-0B678B7F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F6561-12C1-447F-8261-0AC334A4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3E6CA-A1D8-4B2F-8D7F-FAE0929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DC0A8-086A-4091-8C02-CB66A9CB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9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0A9158-9039-4843-B000-CE423743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31A65-3EED-4900-A20B-299B8534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8DFB7-C499-44BB-B3B4-6C98A505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5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B252-2A04-4D71-B956-E3ABFE8C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77DFC-16AF-4FA3-B72F-4D43B90AA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CFFD-FA6C-4B7D-A5DA-35942CEDB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C6AAC-F341-4621-9570-B02EF49A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24A55-C671-4CE5-91C1-6E70FEA1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E3ED2-6B4D-4405-8B29-B4B9103E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1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D153-F610-4F69-B52F-3DAD1131F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6B481-02DB-4CC8-8BCB-E4EDC5262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3E129-CA9C-4F7F-BBF3-B67DFAFC7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43938-C017-4492-98D4-4AB6D24B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1B82E-0396-4E88-9223-449C8E6A4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BD464-3E75-4E9E-9B7B-1A368F1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40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FF607E-C108-4670-883C-FA0E790FB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674AE-D455-4514-8713-0E8E6ACE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B36FA-AC5B-4371-81EC-BE61F483A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26815-8C6B-464D-B72F-AE0E149D1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714E6-A068-4997-8E63-041980E14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8.xml"/><Relationship Id="rId5" Type="http://schemas.openxmlformats.org/officeDocument/2006/relationships/slide" Target="slide118.xml"/><Relationship Id="rId4" Type="http://schemas.openxmlformats.org/officeDocument/2006/relationships/image" Target="../media/image4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06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" Target="slide106.xml"/><Relationship Id="rId3" Type="http://schemas.openxmlformats.org/officeDocument/2006/relationships/audio" Target="../media/audio4.wav"/><Relationship Id="rId7" Type="http://schemas.openxmlformats.org/officeDocument/2006/relationships/slide" Target="slide118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111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audio" Target="../media/audio6.wav"/><Relationship Id="rId7" Type="http://schemas.openxmlformats.org/officeDocument/2006/relationships/image" Target="../media/image50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slide" Target="slide118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slide" Target="slide118.xml"/><Relationship Id="rId3" Type="http://schemas.openxmlformats.org/officeDocument/2006/relationships/audio" Target="../media/audio4.wav"/><Relationship Id="rId7" Type="http://schemas.openxmlformats.org/officeDocument/2006/relationships/image" Target="../media/image57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audio" Target="../media/audio8.wav"/><Relationship Id="rId7" Type="http://schemas.openxmlformats.org/officeDocument/2006/relationships/image" Target="../media/image62.gif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slide" Target="slide118.xml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4.png"/><Relationship Id="rId9" Type="http://schemas.openxmlformats.org/officeDocument/2006/relationships/slide" Target="slide11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4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slide" Target="slide74.xml"/><Relationship Id="rId4" Type="http://schemas.openxmlformats.org/officeDocument/2006/relationships/slide" Target="slide6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7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96.xml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slide" Target="slide97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7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2" name="Rectangle: Rounded Corner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5338569-2A22-443C-ABC3-1CB25F1E3D07}"/>
              </a:ext>
            </a:extLst>
          </p:cNvPr>
          <p:cNvSpPr/>
          <p:nvPr/>
        </p:nvSpPr>
        <p:spPr>
          <a:xfrm>
            <a:off x="3695700" y="4392991"/>
            <a:ext cx="4800600" cy="1019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Begin Download</a:t>
            </a:r>
          </a:p>
        </p:txBody>
      </p:sp>
    </p:spTree>
    <p:extLst>
      <p:ext uri="{BB962C8B-B14F-4D97-AF65-F5344CB8AC3E}">
        <p14:creationId xmlns:p14="http://schemas.microsoft.com/office/powerpoint/2010/main" val="19628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, flower&#10;&#10;Description automatically generated">
            <a:extLst>
              <a:ext uri="{FF2B5EF4-FFF2-40B4-BE49-F238E27FC236}">
                <a16:creationId xmlns:a16="http://schemas.microsoft.com/office/drawing/2014/main" id="{FC5552CB-FF5B-4D05-84A8-297B58A5F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4" b="497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73CD1-1E58-42DF-97A4-5F867B80106E}"/>
              </a:ext>
            </a:extLst>
          </p:cNvPr>
          <p:cNvSpPr/>
          <p:nvPr/>
        </p:nvSpPr>
        <p:spPr>
          <a:xfrm>
            <a:off x="5118512" y="1562100"/>
            <a:ext cx="1139413" cy="18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74131-8A38-4BA2-8E93-B239B6D5F91E}"/>
              </a:ext>
            </a:extLst>
          </p:cNvPr>
          <p:cNvSpPr txBox="1"/>
          <p:nvPr/>
        </p:nvSpPr>
        <p:spPr>
          <a:xfrm>
            <a:off x="5354536" y="1469220"/>
            <a:ext cx="903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203926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F89E389F-365E-4EB4-AFF3-EE1FAC4E6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3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625126" y="1793341"/>
            <a:ext cx="294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Sord</a:t>
            </a:r>
            <a:r>
              <a:rPr lang="en-US" sz="4800" dirty="0"/>
              <a:t>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>
            <a:off x="5695947" y="3905250"/>
            <a:ext cx="800100" cy="830997"/>
          </a:xfrm>
          <a:prstGeom prst="rect">
            <a:avLst/>
          </a:prstGeom>
        </p:spPr>
      </p:pic>
      <p:pic>
        <p:nvPicPr>
          <p:cNvPr id="5" name="Picture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4FFE1572-B117-4FC5-85F6-AEBD2D50C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58" y="3130489"/>
            <a:ext cx="38766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11C613-31D9-4103-81D8-EF44CEA9CCA8}"/>
              </a:ext>
            </a:extLst>
          </p:cNvPr>
          <p:cNvGrpSpPr/>
          <p:nvPr/>
        </p:nvGrpSpPr>
        <p:grpSpPr>
          <a:xfrm rot="4327264">
            <a:off x="4157658" y="870011"/>
            <a:ext cx="3876675" cy="5117978"/>
            <a:chOff x="4157658" y="870011"/>
            <a:chExt cx="3876675" cy="51179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D3E50E-C5B3-415B-86E9-CF995A44F2FE}"/>
                </a:ext>
              </a:extLst>
            </p:cNvPr>
            <p:cNvSpPr txBox="1"/>
            <p:nvPr/>
          </p:nvSpPr>
          <p:spPr>
            <a:xfrm>
              <a:off x="5077287" y="870011"/>
              <a:ext cx="2037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400" dirty="0"/>
                <a:t>装货</a:t>
              </a:r>
              <a:r>
                <a:rPr lang="en-US" altLang="ja-JP" sz="5400" dirty="0"/>
                <a:t>…</a:t>
              </a:r>
              <a:endParaRPr lang="en-US" sz="5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B97BE-6C47-41E6-95EA-AE11902D4146}"/>
                </a:ext>
              </a:extLst>
            </p:cNvPr>
            <p:cNvSpPr txBox="1"/>
            <p:nvPr/>
          </p:nvSpPr>
          <p:spPr>
            <a:xfrm>
              <a:off x="4625126" y="1793341"/>
              <a:ext cx="2941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/>
                <a:t>Sord</a:t>
              </a:r>
              <a:r>
                <a:rPr lang="en-US" sz="4800" dirty="0"/>
                <a:t> game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32AB0DF-0885-41AD-9D3C-6EE032D0A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9" t="26042" r="36312" b="28519"/>
            <a:stretch/>
          </p:blipFill>
          <p:spPr>
            <a:xfrm>
              <a:off x="5695947" y="3905250"/>
              <a:ext cx="800100" cy="830997"/>
            </a:xfrm>
            <a:prstGeom prst="rect">
              <a:avLst/>
            </a:prstGeom>
          </p:spPr>
        </p:pic>
        <p:pic>
          <p:nvPicPr>
            <p:cNvPr id="5" name="Picture 4" descr="A picture containing flower, bird&#10;&#10;Description automatically generated">
              <a:extLst>
                <a:ext uri="{FF2B5EF4-FFF2-40B4-BE49-F238E27FC236}">
                  <a16:creationId xmlns:a16="http://schemas.microsoft.com/office/drawing/2014/main" id="{4FFE1572-B117-4FC5-85F6-AEBD2D50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58" y="3130489"/>
              <a:ext cx="3876675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70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11C613-31D9-4103-81D8-EF44CEA9CCA8}"/>
              </a:ext>
            </a:extLst>
          </p:cNvPr>
          <p:cNvGrpSpPr/>
          <p:nvPr/>
        </p:nvGrpSpPr>
        <p:grpSpPr>
          <a:xfrm rot="13787046">
            <a:off x="4157658" y="870011"/>
            <a:ext cx="3876675" cy="5117978"/>
            <a:chOff x="4157658" y="870011"/>
            <a:chExt cx="3876675" cy="51179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D3E50E-C5B3-415B-86E9-CF995A44F2FE}"/>
                </a:ext>
              </a:extLst>
            </p:cNvPr>
            <p:cNvSpPr txBox="1"/>
            <p:nvPr/>
          </p:nvSpPr>
          <p:spPr>
            <a:xfrm>
              <a:off x="5077287" y="870011"/>
              <a:ext cx="2037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400" dirty="0"/>
                <a:t>装货</a:t>
              </a:r>
              <a:r>
                <a:rPr lang="en-US" altLang="ja-JP" sz="5400" dirty="0"/>
                <a:t>…</a:t>
              </a:r>
              <a:endParaRPr lang="en-US" sz="5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B97BE-6C47-41E6-95EA-AE11902D4146}"/>
                </a:ext>
              </a:extLst>
            </p:cNvPr>
            <p:cNvSpPr txBox="1"/>
            <p:nvPr/>
          </p:nvSpPr>
          <p:spPr>
            <a:xfrm>
              <a:off x="4625126" y="1793341"/>
              <a:ext cx="2941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/>
                <a:t>Sord</a:t>
              </a:r>
              <a:r>
                <a:rPr lang="en-US" sz="4800" dirty="0"/>
                <a:t> game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32AB0DF-0885-41AD-9D3C-6EE032D0A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9" t="26042" r="36312" b="28519"/>
            <a:stretch/>
          </p:blipFill>
          <p:spPr>
            <a:xfrm>
              <a:off x="5695947" y="3905250"/>
              <a:ext cx="800100" cy="830997"/>
            </a:xfrm>
            <a:prstGeom prst="rect">
              <a:avLst/>
            </a:prstGeom>
          </p:spPr>
        </p:pic>
        <p:pic>
          <p:nvPicPr>
            <p:cNvPr id="5" name="Picture 4" descr="A picture containing flower, bird&#10;&#10;Description automatically generated">
              <a:extLst>
                <a:ext uri="{FF2B5EF4-FFF2-40B4-BE49-F238E27FC236}">
                  <a16:creationId xmlns:a16="http://schemas.microsoft.com/office/drawing/2014/main" id="{4FFE1572-B117-4FC5-85F6-AEBD2D50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58" y="3130489"/>
              <a:ext cx="3876675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60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11C613-31D9-4103-81D8-EF44CEA9CCA8}"/>
              </a:ext>
            </a:extLst>
          </p:cNvPr>
          <p:cNvGrpSpPr/>
          <p:nvPr/>
        </p:nvGrpSpPr>
        <p:grpSpPr>
          <a:xfrm rot="5400000">
            <a:off x="4157658" y="870011"/>
            <a:ext cx="3876675" cy="5117978"/>
            <a:chOff x="4157658" y="870011"/>
            <a:chExt cx="3876675" cy="51179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D3E50E-C5B3-415B-86E9-CF995A44F2FE}"/>
                </a:ext>
              </a:extLst>
            </p:cNvPr>
            <p:cNvSpPr txBox="1"/>
            <p:nvPr/>
          </p:nvSpPr>
          <p:spPr>
            <a:xfrm>
              <a:off x="5077287" y="870011"/>
              <a:ext cx="2037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400" dirty="0"/>
                <a:t>装货</a:t>
              </a:r>
              <a:r>
                <a:rPr lang="en-US" altLang="ja-JP" sz="5400" dirty="0"/>
                <a:t>…</a:t>
              </a:r>
              <a:endParaRPr lang="en-US" sz="5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B97BE-6C47-41E6-95EA-AE11902D4146}"/>
                </a:ext>
              </a:extLst>
            </p:cNvPr>
            <p:cNvSpPr txBox="1"/>
            <p:nvPr/>
          </p:nvSpPr>
          <p:spPr>
            <a:xfrm>
              <a:off x="4625126" y="1793341"/>
              <a:ext cx="2941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/>
                <a:t>Sord</a:t>
              </a:r>
              <a:r>
                <a:rPr lang="en-US" sz="4800" dirty="0"/>
                <a:t> game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32AB0DF-0885-41AD-9D3C-6EE032D0A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9" t="26042" r="36312" b="28519"/>
            <a:stretch/>
          </p:blipFill>
          <p:spPr>
            <a:xfrm>
              <a:off x="5695947" y="3905250"/>
              <a:ext cx="800100" cy="830997"/>
            </a:xfrm>
            <a:prstGeom prst="rect">
              <a:avLst/>
            </a:prstGeom>
          </p:spPr>
        </p:pic>
        <p:pic>
          <p:nvPicPr>
            <p:cNvPr id="5" name="Picture 4" descr="A picture containing flower, bird&#10;&#10;Description automatically generated">
              <a:extLst>
                <a:ext uri="{FF2B5EF4-FFF2-40B4-BE49-F238E27FC236}">
                  <a16:creationId xmlns:a16="http://schemas.microsoft.com/office/drawing/2014/main" id="{4FFE1572-B117-4FC5-85F6-AEBD2D50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58" y="3130489"/>
              <a:ext cx="3876675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01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840686-35FF-4F9D-8EAB-2CB6451EB058}"/>
              </a:ext>
            </a:extLst>
          </p:cNvPr>
          <p:cNvSpPr txBox="1"/>
          <p:nvPr/>
        </p:nvSpPr>
        <p:spPr>
          <a:xfrm>
            <a:off x="1847850" y="571500"/>
            <a:ext cx="8496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latin typeface="Source Sans Pro Black" panose="020B0604020202020204" pitchFamily="34" charset="0"/>
              </a:rPr>
              <a:t>Lunk</a:t>
            </a:r>
            <a:r>
              <a:rPr lang="en-US" sz="8000" dirty="0">
                <a:latin typeface="Source Sans Pro Black" panose="020B0604020202020204" pitchFamily="34" charset="0"/>
              </a:rPr>
              <a:t> Epic venture</a:t>
            </a:r>
          </a:p>
        </p:txBody>
      </p:sp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210FE99-CDBD-427B-A17D-E2BA0F6DF07C}"/>
              </a:ext>
            </a:extLst>
          </p:cNvPr>
          <p:cNvSpPr/>
          <p:nvPr/>
        </p:nvSpPr>
        <p:spPr>
          <a:xfrm>
            <a:off x="3786187" y="3429000"/>
            <a:ext cx="4619625" cy="1895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29466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costume&#10;&#10;Description automatically generated">
            <a:extLst>
              <a:ext uri="{FF2B5EF4-FFF2-40B4-BE49-F238E27FC236}">
                <a16:creationId xmlns:a16="http://schemas.microsoft.com/office/drawing/2014/main" id="{0749C749-B308-4B4E-BF8A-DCD8B0A1B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80" y="3533578"/>
            <a:ext cx="5694838" cy="3384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It’s not safe to go by yourself, do you want this?</a:t>
            </a:r>
          </a:p>
        </p:txBody>
      </p:sp>
      <p:pic>
        <p:nvPicPr>
          <p:cNvPr id="8" name="Picture 7" descr="A picture containing knife, flying&#10;&#10;Description automatically generated">
            <a:extLst>
              <a:ext uri="{FF2B5EF4-FFF2-40B4-BE49-F238E27FC236}">
                <a16:creationId xmlns:a16="http://schemas.microsoft.com/office/drawing/2014/main" id="{4DFF759C-001A-4DEC-B05E-E42205DFA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71336">
            <a:off x="2890760" y="-231836"/>
            <a:ext cx="6410478" cy="6410478"/>
          </a:xfrm>
          <a:prstGeom prst="rect">
            <a:avLst/>
          </a:prstGeom>
        </p:spPr>
      </p:pic>
      <p:sp>
        <p:nvSpPr>
          <p:cNvPr id="6" name="Rectangle 5">
            <a:hlinkClick r:id="rId5" action="ppaction://hlinksldjump"/>
            <a:extLst>
              <a:ext uri="{FF2B5EF4-FFF2-40B4-BE49-F238E27FC236}">
                <a16:creationId xmlns:a16="http://schemas.microsoft.com/office/drawing/2014/main" id="{5254A58C-3BB8-4C25-8A9C-A72E79EF191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1DB7E4EE-154C-4F7A-852F-E2C49E6E55F6}"/>
              </a:ext>
            </a:extLst>
          </p:cNvPr>
          <p:cNvSpPr/>
          <p:nvPr/>
        </p:nvSpPr>
        <p:spPr>
          <a:xfrm>
            <a:off x="705394" y="3429000"/>
            <a:ext cx="2743200" cy="16132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Yes</a:t>
            </a:r>
          </a:p>
        </p:txBody>
      </p:sp>
      <p:sp>
        <p:nvSpPr>
          <p:cNvPr id="15" name="Rectangle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9CC7D98-F338-4EC3-BFC2-61F1E1AEF754}"/>
              </a:ext>
            </a:extLst>
          </p:cNvPr>
          <p:cNvSpPr/>
          <p:nvPr/>
        </p:nvSpPr>
        <p:spPr>
          <a:xfrm>
            <a:off x="8900158" y="3404159"/>
            <a:ext cx="2743200" cy="161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87254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E0470D-895F-4857-98DF-C90AE945F8D6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“Eh, someone else can save the world.”</a:t>
            </a:r>
          </a:p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You decide to go home and sleep.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4868CF50-B24C-4A4C-81CE-8F526165B234}"/>
              </a:ext>
            </a:extLst>
          </p:cNvPr>
          <p:cNvSpPr/>
          <p:nvPr/>
        </p:nvSpPr>
        <p:spPr>
          <a:xfrm>
            <a:off x="2819400" y="5657850"/>
            <a:ext cx="6400800" cy="10477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Go back?</a:t>
            </a:r>
          </a:p>
        </p:txBody>
      </p:sp>
    </p:spTree>
    <p:extLst>
      <p:ext uri="{BB962C8B-B14F-4D97-AF65-F5344CB8AC3E}">
        <p14:creationId xmlns:p14="http://schemas.microsoft.com/office/powerpoint/2010/main" val="28753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8A09355-C5C1-4C2D-8C6A-11847C96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67" y="1285696"/>
            <a:ext cx="3048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You begin to walk down the road, sword in hand, before a foe crosses your path!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3C7880-A5B1-40E3-970F-D846CDB82E76}"/>
              </a:ext>
            </a:extLst>
          </p:cNvPr>
          <p:cNvSpPr/>
          <p:nvPr/>
        </p:nvSpPr>
        <p:spPr>
          <a:xfrm>
            <a:off x="203200" y="4143022"/>
            <a:ext cx="3725332" cy="1478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want this sword? WELL THEN YOU CAN HAVE IT! (Stab him)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FAE5BC45-D5FB-461A-B65C-47D61D195027}"/>
              </a:ext>
            </a:extLst>
          </p:cNvPr>
          <p:cNvSpPr/>
          <p:nvPr/>
        </p:nvSpPr>
        <p:spPr>
          <a:xfrm>
            <a:off x="7574844" y="1352111"/>
            <a:ext cx="2867377" cy="1362248"/>
          </a:xfrm>
          <a:prstGeom prst="wedgeEllipseCallo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Ay </a:t>
            </a:r>
            <a:r>
              <a:rPr lang="en-US" dirty="0" err="1"/>
              <a:t>broski</a:t>
            </a:r>
            <a:r>
              <a:rPr lang="en-US" dirty="0"/>
              <a:t>, the sword or your life.</a:t>
            </a:r>
          </a:p>
        </p:txBody>
      </p:sp>
      <p:pic>
        <p:nvPicPr>
          <p:cNvPr id="8" name="Picture 7" descr="A picture containing knife, flying&#10;&#10;Description automatically generated">
            <a:extLst>
              <a:ext uri="{FF2B5EF4-FFF2-40B4-BE49-F238E27FC236}">
                <a16:creationId xmlns:a16="http://schemas.microsoft.com/office/drawing/2014/main" id="{4DFF759C-001A-4DEC-B05E-E42205DF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24072">
            <a:off x="2476695" y="3586675"/>
            <a:ext cx="4876800" cy="4876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360B45-D02B-45B5-B8AA-123F82E79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02"/>
          <a:stretch/>
        </p:blipFill>
        <p:spPr bwMode="auto">
          <a:xfrm>
            <a:off x="4301067" y="1285697"/>
            <a:ext cx="3048000" cy="21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CCEDF196-E166-4AFB-B443-CABDEC05014B}"/>
              </a:ext>
            </a:extLst>
          </p:cNvPr>
          <p:cNvSpPr/>
          <p:nvPr/>
        </p:nvSpPr>
        <p:spPr>
          <a:xfrm>
            <a:off x="7574844" y="1352111"/>
            <a:ext cx="2867377" cy="1362248"/>
          </a:xfrm>
          <a:prstGeom prst="wedgeEllipseCallo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Oof</a:t>
            </a:r>
            <a:r>
              <a:rPr lang="en-US" dirty="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6462FA-C561-4528-A1A5-329366E72EA9}"/>
              </a:ext>
            </a:extLst>
          </p:cNvPr>
          <p:cNvSpPr/>
          <p:nvPr/>
        </p:nvSpPr>
        <p:spPr>
          <a:xfrm>
            <a:off x="7913513" y="3793067"/>
            <a:ext cx="3510843" cy="1200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the sword and continue?</a:t>
            </a:r>
          </a:p>
        </p:txBody>
      </p:sp>
      <p:sp>
        <p:nvSpPr>
          <p:cNvPr id="13" name="Rectangle: Rounded Corners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FD3A48-CFA4-4E2D-A6E0-B7E97E362181}"/>
              </a:ext>
            </a:extLst>
          </p:cNvPr>
          <p:cNvSpPr/>
          <p:nvPr/>
        </p:nvSpPr>
        <p:spPr>
          <a:xfrm>
            <a:off x="7913512" y="3793066"/>
            <a:ext cx="3510843" cy="1200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sword doesn’t budge. Sad. </a:t>
            </a:r>
          </a:p>
          <a:p>
            <a:pPr algn="ctr"/>
            <a:r>
              <a:rPr lang="en-US" dirty="0"/>
              <a:t>Continue?</a:t>
            </a:r>
          </a:p>
        </p:txBody>
      </p:sp>
      <p:sp>
        <p:nvSpPr>
          <p:cNvPr id="6" name="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5254A58C-3BB8-4C25-8A9C-A72E79EF191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320DB7C4-21B5-49A8-96B5-CB29561C66DC}"/>
              </a:ext>
            </a:extLst>
          </p:cNvPr>
          <p:cNvSpPr/>
          <p:nvPr/>
        </p:nvSpPr>
        <p:spPr>
          <a:xfrm>
            <a:off x="11424355" y="6250203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7B6F57-928C-418D-BB01-9D18867084E1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hdgccg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4779 -0.312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-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9" grpId="0" animBg="1"/>
      <p:bldP spid="13" grpId="0" animBg="1"/>
      <p:bldP spid="1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320217" y="1278830"/>
            <a:ext cx="755156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604020202020204" pitchFamily="49" charset="-79"/>
                <a:cs typeface="Miriam Fixed" panose="020B0604020202020204" pitchFamily="49" charset="-79"/>
              </a:rPr>
              <a:t>Wild </a:t>
            </a:r>
            <a:r>
              <a:rPr lang="en-US" sz="48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Booser</a:t>
            </a:r>
            <a:r>
              <a:rPr lang="en-US" sz="4800" dirty="0">
                <a:latin typeface="Miriam Fixed" panose="020B0604020202020204" pitchFamily="49" charset="-79"/>
                <a:cs typeface="Miriam Fixed" panose="020B0604020202020204" pitchFamily="49" charset="-79"/>
              </a:rPr>
              <a:t> appears!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E6E4A8-5C65-45B5-A255-3D20A579B79B}"/>
              </a:ext>
            </a:extLst>
          </p:cNvPr>
          <p:cNvSpPr/>
          <p:nvPr/>
        </p:nvSpPr>
        <p:spPr>
          <a:xfrm>
            <a:off x="717176" y="3429000"/>
            <a:ext cx="3459713" cy="188707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D1657715-A06E-4B5D-B5CA-5386741F7F1A}"/>
              </a:ext>
            </a:extLst>
          </p:cNvPr>
          <p:cNvSpPr/>
          <p:nvPr/>
        </p:nvSpPr>
        <p:spPr>
          <a:xfrm>
            <a:off x="7834820" y="3428999"/>
            <a:ext cx="3459713" cy="18870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</a:t>
            </a:r>
          </a:p>
        </p:txBody>
      </p:sp>
    </p:spTree>
    <p:extLst>
      <p:ext uri="{BB962C8B-B14F-4D97-AF65-F5344CB8AC3E}">
        <p14:creationId xmlns:p14="http://schemas.microsoft.com/office/powerpoint/2010/main" val="7660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388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487787" y="1126431"/>
            <a:ext cx="72164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There is no escape.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657715-A06E-4B5D-B5CA-5386741F7F1A}"/>
              </a:ext>
            </a:extLst>
          </p:cNvPr>
          <p:cNvSpPr/>
          <p:nvPr/>
        </p:nvSpPr>
        <p:spPr>
          <a:xfrm>
            <a:off x="7834820" y="3428999"/>
            <a:ext cx="3459713" cy="18870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</a:t>
            </a:r>
          </a:p>
        </p:txBody>
      </p:sp>
    </p:spTree>
    <p:extLst>
      <p:ext uri="{BB962C8B-B14F-4D97-AF65-F5344CB8AC3E}">
        <p14:creationId xmlns:p14="http://schemas.microsoft.com/office/powerpoint/2010/main" val="360541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28451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3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ooser" descr="A close up of a logo&#10;&#10;Description automatically generated">
            <a:extLst>
              <a:ext uri="{FF2B5EF4-FFF2-40B4-BE49-F238E27FC236}">
                <a16:creationId xmlns:a16="http://schemas.microsoft.com/office/drawing/2014/main" id="{34663B86-CEB7-4A35-BCFF-6FF50988C9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1"/>
          <a:stretch/>
        </p:blipFill>
        <p:spPr>
          <a:xfrm>
            <a:off x="4242440" y="1249270"/>
            <a:ext cx="3964582" cy="3232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8E976-62C5-4676-9DC1-49B8A7108278}"/>
              </a:ext>
            </a:extLst>
          </p:cNvPr>
          <p:cNvSpPr txBox="1"/>
          <p:nvPr/>
        </p:nvSpPr>
        <p:spPr>
          <a:xfrm flipH="1">
            <a:off x="2616518" y="203783"/>
            <a:ext cx="72164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It is I, BOOSER™!!</a:t>
            </a:r>
          </a:p>
        </p:txBody>
      </p:sp>
      <p:pic>
        <p:nvPicPr>
          <p:cNvPr id="10" name="FullHealth">
            <a:extLst>
              <a:ext uri="{FF2B5EF4-FFF2-40B4-BE49-F238E27FC236}">
                <a16:creationId xmlns:a16="http://schemas.microsoft.com/office/drawing/2014/main" id="{3ABF05A7-E87E-4E5F-83AD-F786D7F39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5" y="4707296"/>
            <a:ext cx="10643616" cy="327039"/>
          </a:xfrm>
          <a:prstGeom prst="rect">
            <a:avLst/>
          </a:prstGeom>
        </p:spPr>
      </p:pic>
      <p:pic>
        <p:nvPicPr>
          <p:cNvPr id="12" name="\EmptyHealth">
            <a:extLst>
              <a:ext uri="{FF2B5EF4-FFF2-40B4-BE49-F238E27FC236}">
                <a16:creationId xmlns:a16="http://schemas.microsoft.com/office/drawing/2014/main" id="{9E8C3E14-9FE5-4CFA-B2A7-A675F4F09A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5" y="4707297"/>
            <a:ext cx="10643617" cy="327039"/>
          </a:xfrm>
          <a:prstGeom prst="rect">
            <a:avLst/>
          </a:prstGeom>
        </p:spPr>
      </p:pic>
      <p:sp>
        <p:nvSpPr>
          <p:cNvPr id="13" name="Button">
            <a:extLst>
              <a:ext uri="{FF2B5EF4-FFF2-40B4-BE49-F238E27FC236}">
                <a16:creationId xmlns:a16="http://schemas.microsoft.com/office/drawing/2014/main" id="{B6C04D6F-735F-44FB-8660-101AE21D77F0}"/>
              </a:ext>
            </a:extLst>
          </p:cNvPr>
          <p:cNvSpPr/>
          <p:nvPr/>
        </p:nvSpPr>
        <p:spPr>
          <a:xfrm>
            <a:off x="2596766" y="5413195"/>
            <a:ext cx="7236177" cy="790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C462C9-D552-4489-AB3F-CD9DF056D6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34" y="857224"/>
            <a:ext cx="3492063" cy="2323809"/>
          </a:xfrm>
          <a:prstGeom prst="rect">
            <a:avLst/>
          </a:prstGeom>
        </p:spPr>
      </p:pic>
      <p:sp>
        <p:nvSpPr>
          <p:cNvPr id="18" name="Rectangle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770292-F759-4131-9427-A6BCE72E9A67}"/>
              </a:ext>
            </a:extLst>
          </p:cNvPr>
          <p:cNvSpPr/>
          <p:nvPr/>
        </p:nvSpPr>
        <p:spPr>
          <a:xfrm>
            <a:off x="10035822" y="5413195"/>
            <a:ext cx="1862667" cy="7902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Continue?</a:t>
            </a:r>
          </a:p>
        </p:txBody>
      </p:sp>
      <p:sp>
        <p:nvSpPr>
          <p:cNvPr id="9" name="Rectangle 8">
            <a:hlinkClick r:id="rId9" action="ppaction://hlinksldjump"/>
            <a:extLst>
              <a:ext uri="{FF2B5EF4-FFF2-40B4-BE49-F238E27FC236}">
                <a16:creationId xmlns:a16="http://schemas.microsoft.com/office/drawing/2014/main" id="{D4A85A23-C69E-466B-A95F-147E7CA2CBE2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673577-67B9-462B-A11C-B9AED7BEED4C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attle Against a True Hero MLG Air Horn Remi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3846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-4.44444E-6 L -0.21575 0.0463 " pathEditMode="relative" rAng="0" ptsTypes="AA">
                                      <p:cBhvr>
                                        <p:cTn id="16" dur="1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4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L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persons hand&#10;&#10;Description automatically generated">
            <a:extLst>
              <a:ext uri="{FF2B5EF4-FFF2-40B4-BE49-F238E27FC236}">
                <a16:creationId xmlns:a16="http://schemas.microsoft.com/office/drawing/2014/main" id="{64E80C8E-2942-4BD9-BFFC-EF055983C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92" y="0"/>
            <a:ext cx="5528495" cy="4846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1FB87A-5706-4A87-BDA7-B9B16FC7972A}"/>
              </a:ext>
            </a:extLst>
          </p:cNvPr>
          <p:cNvSpPr txBox="1"/>
          <p:nvPr/>
        </p:nvSpPr>
        <p:spPr>
          <a:xfrm>
            <a:off x="2092609" y="2201333"/>
            <a:ext cx="800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You have defeated BOOSER!</a:t>
            </a:r>
          </a:p>
        </p:txBody>
      </p:sp>
      <p:pic>
        <p:nvPicPr>
          <p:cNvPr id="11" name="Picture 10" descr="A close up of a hand&#10;&#10;Description automatically generated">
            <a:extLst>
              <a:ext uri="{FF2B5EF4-FFF2-40B4-BE49-F238E27FC236}">
                <a16:creationId xmlns:a16="http://schemas.microsoft.com/office/drawing/2014/main" id="{7E9369B1-9673-4FDA-9050-2A5B56DE7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288785"/>
            <a:ext cx="6987822" cy="52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"/>
    </mc:Choice>
    <mc:Fallback xmlns="">
      <p:transition spd="slow" advClick="0"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3D2A71-0702-43F8-81D0-9D1B7B14C01E}"/>
              </a:ext>
            </a:extLst>
          </p:cNvPr>
          <p:cNvSpPr/>
          <p:nvPr/>
        </p:nvSpPr>
        <p:spPr>
          <a:xfrm>
            <a:off x="158044" y="1241778"/>
            <a:ext cx="3330223" cy="5870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ruit, food, flower&#10;&#10;Description automatically generated">
            <a:extLst>
              <a:ext uri="{FF2B5EF4-FFF2-40B4-BE49-F238E27FC236}">
                <a16:creationId xmlns:a16="http://schemas.microsoft.com/office/drawing/2014/main" id="{C4A94EC5-4328-488E-B057-FB62BB3B10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4115" r="22884" b="7009"/>
          <a:stretch/>
        </p:blipFill>
        <p:spPr>
          <a:xfrm>
            <a:off x="3905956" y="282222"/>
            <a:ext cx="4049672" cy="6095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0165B0-F037-43F2-A4AA-794AFA1ABB44}"/>
              </a:ext>
            </a:extLst>
          </p:cNvPr>
          <p:cNvSpPr txBox="1"/>
          <p:nvPr/>
        </p:nvSpPr>
        <p:spPr>
          <a:xfrm>
            <a:off x="1027289" y="480768"/>
            <a:ext cx="99549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Wingdings" panose="05000000000000000000" pitchFamily="2" charset="2"/>
              </a:rPr>
              <a:t>Ganondorf</a:t>
            </a:r>
            <a:r>
              <a:rPr lang="en-US" sz="2400" dirty="0">
                <a:latin typeface="Wingdings" panose="05000000000000000000" pitchFamily="2" charset="2"/>
              </a:rPr>
              <a:t> has come to end your life</a:t>
            </a:r>
          </a:p>
        </p:txBody>
      </p:sp>
      <p:pic>
        <p:nvPicPr>
          <p:cNvPr id="10" name="Picture 9" descr="A statue of a person&#10;&#10;Description automatically generated">
            <a:extLst>
              <a:ext uri="{FF2B5EF4-FFF2-40B4-BE49-F238E27FC236}">
                <a16:creationId xmlns:a16="http://schemas.microsoft.com/office/drawing/2014/main" id="{854F417C-272D-44F8-9990-097993535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73" y="1140979"/>
            <a:ext cx="5374437" cy="46578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70B987-7888-44BF-9A3A-A7DED8CF0030}"/>
              </a:ext>
            </a:extLst>
          </p:cNvPr>
          <p:cNvSpPr/>
          <p:nvPr/>
        </p:nvSpPr>
        <p:spPr>
          <a:xfrm>
            <a:off x="8398933" y="1241778"/>
            <a:ext cx="3420534" cy="195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ON HIS TOES</a:t>
            </a:r>
          </a:p>
        </p:txBody>
      </p:sp>
      <p:pic>
        <p:nvPicPr>
          <p:cNvPr id="14" name="Picture 13" descr="A close up of a pair of black shoes&#10;&#10;Description automatically generated">
            <a:extLst>
              <a:ext uri="{FF2B5EF4-FFF2-40B4-BE49-F238E27FC236}">
                <a16:creationId xmlns:a16="http://schemas.microsoft.com/office/drawing/2014/main" id="{2B427CF4-69A1-4DFF-8509-87FD58A41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98" y="4368800"/>
            <a:ext cx="834995" cy="6224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BD1AB7-E788-49E0-848A-824A06017EB5}"/>
              </a:ext>
            </a:extLst>
          </p:cNvPr>
          <p:cNvSpPr/>
          <p:nvPr/>
        </p:nvSpPr>
        <p:spPr>
          <a:xfrm>
            <a:off x="2257778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3D1763-AF76-4358-BC32-9E1ED129515F}"/>
              </a:ext>
            </a:extLst>
          </p:cNvPr>
          <p:cNvSpPr/>
          <p:nvPr/>
        </p:nvSpPr>
        <p:spPr>
          <a:xfrm>
            <a:off x="1027289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D096-8F10-4452-9119-AE8A6090E45F}"/>
              </a:ext>
            </a:extLst>
          </p:cNvPr>
          <p:cNvSpPr/>
          <p:nvPr/>
        </p:nvSpPr>
        <p:spPr>
          <a:xfrm>
            <a:off x="155006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708698-9935-4627-B55C-9E1B691436DC}"/>
              </a:ext>
            </a:extLst>
          </p:cNvPr>
          <p:cNvSpPr/>
          <p:nvPr/>
        </p:nvSpPr>
        <p:spPr>
          <a:xfrm>
            <a:off x="158044" y="1241778"/>
            <a:ext cx="3330223" cy="587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2F930D-1EA1-4EE9-82DF-EC6ABF738ABF}"/>
              </a:ext>
            </a:extLst>
          </p:cNvPr>
          <p:cNvSpPr/>
          <p:nvPr/>
        </p:nvSpPr>
        <p:spPr>
          <a:xfrm>
            <a:off x="8398933" y="3804356"/>
            <a:ext cx="3420534" cy="1478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</a:t>
            </a:r>
          </a:p>
        </p:txBody>
      </p:sp>
      <p:sp>
        <p:nvSpPr>
          <p:cNvPr id="21" name="Rectangl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CA9938-3ED3-45AD-84FB-3F9F78F1FE01}"/>
              </a:ext>
            </a:extLst>
          </p:cNvPr>
          <p:cNvSpPr/>
          <p:nvPr/>
        </p:nvSpPr>
        <p:spPr>
          <a:xfrm>
            <a:off x="155006" y="6276622"/>
            <a:ext cx="488461" cy="293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2636F2E0-9DB6-40C1-9270-3F70A60C1E0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C12252-F936-4557-998D-34CB6B1372AE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hdgccg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19" grpId="0" animBg="1"/>
      <p:bldP spid="20" grpId="0" animBg="1"/>
      <p:bldP spid="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238407-C2F5-4BC8-B554-F9C6F5A1ADA3}"/>
              </a:ext>
            </a:extLst>
          </p:cNvPr>
          <p:cNvSpPr txBox="1"/>
          <p:nvPr/>
        </p:nvSpPr>
        <p:spPr>
          <a:xfrm>
            <a:off x="1830211" y="1049867"/>
            <a:ext cx="853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You have defeated </a:t>
            </a:r>
            <a:r>
              <a:rPr lang="en-US" sz="40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Gorfnorf</a:t>
            </a:r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?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476BFA0-6322-495A-A9E2-0B719B26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87" y="7032977"/>
            <a:ext cx="3252702" cy="27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-7.40741E-7 L -0.08138 -0.21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68741C-66A1-4B93-A735-6A10195DD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77" y="1498994"/>
            <a:ext cx="6285714" cy="6298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5A436-B74C-4DD2-8AD4-A126E70B9548}"/>
              </a:ext>
            </a:extLst>
          </p:cNvPr>
          <p:cNvSpPr/>
          <p:nvPr/>
        </p:nvSpPr>
        <p:spPr>
          <a:xfrm>
            <a:off x="8387644" y="3093155"/>
            <a:ext cx="3567289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Poke his eyeball?</a:t>
            </a:r>
          </a:p>
        </p:txBody>
      </p:sp>
      <p:pic>
        <p:nvPicPr>
          <p:cNvPr id="8" name="Picture 7" descr="A close up of a persons hand&#10;&#10;Description automatically generated">
            <a:extLst>
              <a:ext uri="{FF2B5EF4-FFF2-40B4-BE49-F238E27FC236}">
                <a16:creationId xmlns:a16="http://schemas.microsoft.com/office/drawing/2014/main" id="{E2CC771C-75B8-4FB9-8359-A74DB7530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9262">
            <a:off x="4962466" y="7203132"/>
            <a:ext cx="4199467" cy="314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94597-3074-4A44-A27D-1081A3723925}"/>
              </a:ext>
            </a:extLst>
          </p:cNvPr>
          <p:cNvSpPr txBox="1"/>
          <p:nvPr/>
        </p:nvSpPr>
        <p:spPr>
          <a:xfrm>
            <a:off x="0" y="101600"/>
            <a:ext cx="628571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FOOSA WANTS REVENGE!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7555C0-E94F-4DD8-B4C2-90F5732A97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1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00C3A27-E30A-4F3B-8EFA-9FC942D930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085975"/>
            <a:ext cx="1905000" cy="2686050"/>
          </a:xfrm>
          <a:prstGeom prst="rect">
            <a:avLst/>
          </a:prstGeom>
        </p:spPr>
      </p:pic>
      <p:pic>
        <p:nvPicPr>
          <p:cNvPr id="14" name="Ubl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CAF3871-6A63-4A60-99B3-3534315DB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1" y="296036"/>
            <a:ext cx="551067" cy="539342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8C6986B-E4C5-4421-972B-0211E507627F}"/>
              </a:ext>
            </a:extLst>
          </p:cNvPr>
          <p:cNvSpPr/>
          <p:nvPr/>
        </p:nvSpPr>
        <p:spPr>
          <a:xfrm>
            <a:off x="8353777" y="2402623"/>
            <a:ext cx="3488267" cy="160302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heard someone was trying to make a living on content creation? NOT ON MY WATCH</a:t>
            </a:r>
          </a:p>
        </p:txBody>
      </p:sp>
      <p:pic>
        <p:nvPicPr>
          <p:cNvPr id="17" name="Picture 16" descr="A picture containing shirt, guitar&#10;&#10;Description automatically generated">
            <a:extLst>
              <a:ext uri="{FF2B5EF4-FFF2-40B4-BE49-F238E27FC236}">
                <a16:creationId xmlns:a16="http://schemas.microsoft.com/office/drawing/2014/main" id="{14792CB6-F43A-4B5A-8036-4D94C0CF3B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23646" r="40740" b="36676"/>
          <a:stretch/>
        </p:blipFill>
        <p:spPr>
          <a:xfrm>
            <a:off x="5192890" y="4342488"/>
            <a:ext cx="4154312" cy="2664178"/>
          </a:xfrm>
          <a:prstGeom prst="rect">
            <a:avLst/>
          </a:prstGeom>
        </p:spPr>
      </p:pic>
      <p:sp>
        <p:nvSpPr>
          <p:cNvPr id="12" name="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3A12753F-83CA-45DF-AF8B-C44C74AEC6B1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18A981-ED4E-4F78-A930-ED7EBF36B6D8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e Are Numb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32 0.84491 L -0.1138 -0.12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-4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11 0.74398 L -0.02357 -0.73495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84" y="-7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7555C0-E94F-4DD8-B4C2-90F5732A9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10"/>
          </a:xfrm>
          <a:prstGeom prst="rect">
            <a:avLst/>
          </a:prstGeom>
        </p:spPr>
      </p:pic>
      <p:pic>
        <p:nvPicPr>
          <p:cNvPr id="3" name="Picture 2" descr="A picture containing shirt, guitar&#10;&#10;Description automatically generated">
            <a:extLst>
              <a:ext uri="{FF2B5EF4-FFF2-40B4-BE49-F238E27FC236}">
                <a16:creationId xmlns:a16="http://schemas.microsoft.com/office/drawing/2014/main" id="{4AA66BA6-4278-4B3E-86F2-0C9DDCB94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23646" r="40740" b="36676"/>
          <a:stretch/>
        </p:blipFill>
        <p:spPr>
          <a:xfrm>
            <a:off x="5192890" y="4342488"/>
            <a:ext cx="4154312" cy="2664178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68402A4-954B-4F77-9B15-1CB670FB4878}"/>
              </a:ext>
            </a:extLst>
          </p:cNvPr>
          <p:cNvSpPr/>
          <p:nvPr/>
        </p:nvSpPr>
        <p:spPr>
          <a:xfrm>
            <a:off x="8353777" y="2402623"/>
            <a:ext cx="3488267" cy="160302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heard someone was trying to make a living on content creation? NOT ON MY WATCH</a:t>
            </a:r>
          </a:p>
        </p:txBody>
      </p:sp>
      <p:pic>
        <p:nvPicPr>
          <p:cNvPr id="10" name="Ublock">
            <a:extLst>
              <a:ext uri="{FF2B5EF4-FFF2-40B4-BE49-F238E27FC236}">
                <a16:creationId xmlns:a16="http://schemas.microsoft.com/office/drawing/2014/main" id="{FE6A93DB-76D7-48B8-9DE2-B40C76019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1" y="296036"/>
            <a:ext cx="551067" cy="539342"/>
          </a:xfrm>
          <a:prstGeom prst="rect">
            <a:avLst/>
          </a:prstGeom>
        </p:spPr>
      </p:pic>
      <p:pic>
        <p:nvPicPr>
          <p:cNvPr id="14" name="Ublock dropdown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134C6-848C-49D5-9806-C361FFAEA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63" y="654088"/>
            <a:ext cx="1783235" cy="36884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407514-E24A-4ACB-B555-071E50AAB5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62" y="654088"/>
            <a:ext cx="1783235" cy="3688400"/>
          </a:xfrm>
          <a:prstGeom prst="rect">
            <a:avLst/>
          </a:prstGeom>
        </p:spPr>
      </p:pic>
      <p:pic>
        <p:nvPicPr>
          <p:cNvPr id="18" name="Picture 17" descr="A close up of a light&#10;&#10;Description automatically generated">
            <a:extLst>
              <a:ext uri="{FF2B5EF4-FFF2-40B4-BE49-F238E27FC236}">
                <a16:creationId xmlns:a16="http://schemas.microsoft.com/office/drawing/2014/main" id="{416736C1-5F75-4116-96DC-1034ACB9C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21" y="2286000"/>
            <a:ext cx="4572000" cy="4572000"/>
          </a:xfrm>
          <a:prstGeom prst="rect">
            <a:avLst/>
          </a:prstGeom>
        </p:spPr>
      </p:pic>
      <p:sp>
        <p:nvSpPr>
          <p:cNvPr id="19" name="Rectangle: Rounded Corners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A50B4D9-9E6F-4F27-8DEC-8B6C36732FDA}"/>
              </a:ext>
            </a:extLst>
          </p:cNvPr>
          <p:cNvSpPr/>
          <p:nvPr/>
        </p:nvSpPr>
        <p:spPr>
          <a:xfrm>
            <a:off x="1648174" y="5452534"/>
            <a:ext cx="1992493" cy="6434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End?</a:t>
            </a:r>
          </a:p>
        </p:txBody>
      </p:sp>
      <p:sp>
        <p:nvSpPr>
          <p:cNvPr id="12" name="Rectangle 11">
            <a:hlinkClick r:id="rId9" action="ppaction://hlinksldjump"/>
            <a:extLst>
              <a:ext uri="{FF2B5EF4-FFF2-40B4-BE49-F238E27FC236}">
                <a16:creationId xmlns:a16="http://schemas.microsoft.com/office/drawing/2014/main" id="{8A6C57B7-623E-47F6-8DC0-CC54D5A580D0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ofRep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0E013-01CA-4E82-9AE1-314DC01B20BA}"/>
              </a:ext>
            </a:extLst>
          </p:cNvPr>
          <p:cNvSpPr txBox="1"/>
          <p:nvPr/>
        </p:nvSpPr>
        <p:spPr>
          <a:xfrm>
            <a:off x="3442934" y="12649200"/>
            <a:ext cx="5306132" cy="1111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CREDITS</a:t>
            </a:r>
          </a:p>
          <a:p>
            <a:pPr algn="ctr"/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Portal Game: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Omar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Mario game: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John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Interactive Adventure: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Omar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Poop Trilogy: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Robert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Boss Fights: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Connor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Final Edits: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Omar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Aman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85FF269-4796-4F55-B414-70184795B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667933"/>
            <a:ext cx="2438400" cy="24384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BBAD58EA-5FDE-42EC-BCEA-47AFD37741DB}"/>
              </a:ext>
            </a:extLst>
          </p:cNvPr>
          <p:cNvSpPr/>
          <p:nvPr/>
        </p:nvSpPr>
        <p:spPr>
          <a:xfrm>
            <a:off x="9855200" y="1041399"/>
            <a:ext cx="2336800" cy="125306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here to help guys!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22E1F8D-7283-4806-8150-D590F391E09D}"/>
              </a:ext>
            </a:extLst>
          </p:cNvPr>
          <p:cNvSpPr/>
          <p:nvPr/>
        </p:nvSpPr>
        <p:spPr>
          <a:xfrm>
            <a:off x="9855200" y="1041398"/>
            <a:ext cx="2336800" cy="125306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Guys?</a:t>
            </a:r>
          </a:p>
        </p:txBody>
      </p:sp>
    </p:spTree>
    <p:extLst>
      <p:ext uri="{BB962C8B-B14F-4D97-AF65-F5344CB8AC3E}">
        <p14:creationId xmlns:p14="http://schemas.microsoft.com/office/powerpoint/2010/main" val="38848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45254 L 0.00938 -3.39953 " pathEditMode="relative" rAng="0" ptsTypes="AA">
                                      <p:cBhvr>
                                        <p:cTn id="6" dur="136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4736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readitscea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0.23516 0.078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8" y="3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635AC4-ACB3-465B-B085-379ABE8A394B}"/>
              </a:ext>
            </a:extLst>
          </p:cNvPr>
          <p:cNvSpPr txBox="1"/>
          <p:nvPr/>
        </p:nvSpPr>
        <p:spPr>
          <a:xfrm>
            <a:off x="3090862" y="1720840"/>
            <a:ext cx="60102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Gabriola" panose="04040605051002020D02" pitchFamily="82" charset="0"/>
                <a:cs typeface="KodchiangUPC" panose="020B0502040204020203" pitchFamily="18" charset="-34"/>
              </a:rPr>
              <a:t>You Lose because you played our game.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7AA4C1-15BF-4BAE-97F2-F31EFF476CC7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per Mario Bros. - Game Over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06535"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9107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500"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7640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89574"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38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hlinkClick r:id="rId3" action="ppaction://hlinksldjump"/>
            <a:extLst>
              <a:ext uri="{FF2B5EF4-FFF2-40B4-BE49-F238E27FC236}">
                <a16:creationId xmlns:a16="http://schemas.microsoft.com/office/drawing/2014/main" id="{926D0FF9-22BE-47AA-B42C-C4C8EA90C23D}"/>
              </a:ext>
            </a:extLst>
          </p:cNvPr>
          <p:cNvSpPr/>
          <p:nvPr/>
        </p:nvSpPr>
        <p:spPr>
          <a:xfrm>
            <a:off x="5011715" y="2296026"/>
            <a:ext cx="2168560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Play… Don’t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483C26-FA69-4B14-91EF-692B0745750B}"/>
              </a:ext>
            </a:extLst>
          </p:cNvPr>
          <p:cNvSpPr txBox="1"/>
          <p:nvPr/>
        </p:nvSpPr>
        <p:spPr>
          <a:xfrm>
            <a:off x="4221138" y="1710914"/>
            <a:ext cx="387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很酷的视频游戏，每个人都会喜欢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ACD77-275F-4F00-A77A-714C2F11E986}"/>
              </a:ext>
            </a:extLst>
          </p:cNvPr>
          <p:cNvSpPr/>
          <p:nvPr/>
        </p:nvSpPr>
        <p:spPr>
          <a:xfrm>
            <a:off x="3545144" y="6057489"/>
            <a:ext cx="5101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It Great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S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ee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ow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G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ame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ork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F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or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ou, Every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C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08EBA-C28C-4D0A-8610-71E8FEF52D69}"/>
              </a:ext>
            </a:extLst>
          </p:cNvPr>
          <p:cNvSpPr txBox="1"/>
          <p:nvPr/>
        </p:nvSpPr>
        <p:spPr>
          <a:xfrm>
            <a:off x="5505439" y="5693125"/>
            <a:ext cx="130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Translation: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5F2C27-61D7-4B94-BC94-F43A9F8C798C}"/>
              </a:ext>
            </a:extLst>
          </p:cNvPr>
          <p:cNvSpPr/>
          <p:nvPr/>
        </p:nvSpPr>
        <p:spPr>
          <a:xfrm>
            <a:off x="5011715" y="3041012"/>
            <a:ext cx="2168560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Instrction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5F2C27-61D7-4B94-BC94-F43A9F8C798C}"/>
              </a:ext>
            </a:extLst>
          </p:cNvPr>
          <p:cNvSpPr/>
          <p:nvPr/>
        </p:nvSpPr>
        <p:spPr>
          <a:xfrm>
            <a:off x="5011715" y="5964360"/>
            <a:ext cx="2168560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37B4F-2538-41B6-BDC9-B50F80BB2FF6}"/>
              </a:ext>
            </a:extLst>
          </p:cNvPr>
          <p:cNvSpPr txBox="1"/>
          <p:nvPr/>
        </p:nvSpPr>
        <p:spPr>
          <a:xfrm>
            <a:off x="261933" y="1304925"/>
            <a:ext cx="1166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arajita" panose="020B0502040204020203" pitchFamily="18" charset="0"/>
                <a:cs typeface="Aparajita" panose="020B0502040204020203" pitchFamily="18" charset="0"/>
              </a:rPr>
              <a:t>This is point click adventure. Play you much click the screen and </a:t>
            </a:r>
            <a:r>
              <a:rPr lang="en-US" sz="3600" dirty="0" err="1">
                <a:latin typeface="Aparajita" panose="020B0502040204020203" pitchFamily="18" charset="0"/>
                <a:cs typeface="Aparajita" panose="020B0502040204020203" pitchFamily="18" charset="0"/>
              </a:rPr>
              <a:t>compele</a:t>
            </a:r>
            <a:r>
              <a:rPr lang="en-US" sz="3600" dirty="0">
                <a:latin typeface="Aparajita" panose="020B0502040204020203" pitchFamily="18" charset="0"/>
                <a:cs typeface="Aparajita" panose="020B0502040204020203" pitchFamily="18" charset="0"/>
              </a:rPr>
              <a:t> game to win.</a:t>
            </a:r>
          </a:p>
          <a:p>
            <a:endParaRPr lang="en-US" sz="3600" dirty="0"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r>
              <a:rPr lang="en-US" sz="3600" dirty="0">
                <a:latin typeface="Aparajita" panose="020B0502040204020203" pitchFamily="18" charset="0"/>
                <a:cs typeface="Aparajita" panose="020B0502040204020203" pitchFamily="18" charset="0"/>
              </a:rPr>
              <a:t>Have fun1!!!!!!111!!!!!!!!1!!!!!1!!!11!!!!!!!!111111!!!!11!1!!</a:t>
            </a:r>
          </a:p>
        </p:txBody>
      </p:sp>
    </p:spTree>
    <p:extLst>
      <p:ext uri="{BB962C8B-B14F-4D97-AF65-F5344CB8AC3E}">
        <p14:creationId xmlns:p14="http://schemas.microsoft.com/office/powerpoint/2010/main" val="25069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EAB5C7-A742-4699-8250-EBC986569859}"/>
              </a:ext>
            </a:extLst>
          </p:cNvPr>
          <p:cNvSpPr txBox="1"/>
          <p:nvPr/>
        </p:nvSpPr>
        <p:spPr>
          <a:xfrm>
            <a:off x="5392984" y="2025726"/>
            <a:ext cx="87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Name?</a:t>
            </a:r>
          </a:p>
        </p:txBody>
      </p:sp>
      <p:sp>
        <p:nvSpPr>
          <p:cNvPr id="11" name="Rectangle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25CCC8-B8A5-43C8-B2F1-9F4F0A4EBCA3}"/>
              </a:ext>
            </a:extLst>
          </p:cNvPr>
          <p:cNvSpPr/>
          <p:nvPr/>
        </p:nvSpPr>
        <p:spPr>
          <a:xfrm>
            <a:off x="4183047" y="3429000"/>
            <a:ext cx="3294602" cy="6784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Please enter name…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1121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D12A4F-20D2-411C-9A76-298EEDAC9A58}"/>
              </a:ext>
            </a:extLst>
          </p:cNvPr>
          <p:cNvSpPr/>
          <p:nvPr/>
        </p:nvSpPr>
        <p:spPr>
          <a:xfrm>
            <a:off x="3455565" y="4462941"/>
            <a:ext cx="2297535" cy="195463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B5C7-A742-4699-8250-EBC986569859}"/>
              </a:ext>
            </a:extLst>
          </p:cNvPr>
          <p:cNvSpPr txBox="1"/>
          <p:nvPr/>
        </p:nvSpPr>
        <p:spPr>
          <a:xfrm>
            <a:off x="4413832" y="2418393"/>
            <a:ext cx="336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enter “</a:t>
            </a:r>
            <a:r>
              <a:rPr lang="en-US" dirty="0" err="1"/>
              <a:t>Lonk</a:t>
            </a:r>
            <a:r>
              <a:rPr lang="en-US" dirty="0"/>
              <a:t>”. Is that correct?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5C2553-8CB8-4BCD-B9CD-3622AFF12F84}"/>
              </a:ext>
            </a:extLst>
          </p:cNvPr>
          <p:cNvSpPr/>
          <p:nvPr/>
        </p:nvSpPr>
        <p:spPr>
          <a:xfrm>
            <a:off x="6191250" y="4462941"/>
            <a:ext cx="2297535" cy="195463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D12A4F-20D2-411C-9A76-298EEDAC9A58}"/>
              </a:ext>
            </a:extLst>
          </p:cNvPr>
          <p:cNvSpPr/>
          <p:nvPr/>
        </p:nvSpPr>
        <p:spPr>
          <a:xfrm>
            <a:off x="4947232" y="4415316"/>
            <a:ext cx="2297535" cy="195463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B5C7-A742-4699-8250-EBC986569859}"/>
              </a:ext>
            </a:extLst>
          </p:cNvPr>
          <p:cNvSpPr txBox="1"/>
          <p:nvPr/>
        </p:nvSpPr>
        <p:spPr>
          <a:xfrm>
            <a:off x="3742406" y="3059668"/>
            <a:ext cx="470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 for confirming. You name is “</a:t>
            </a:r>
            <a:r>
              <a:rPr lang="en-US" dirty="0" err="1"/>
              <a:t>Lunk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86990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A584C1-4789-4E22-B2FC-DD99DF868F16}"/>
              </a:ext>
            </a:extLst>
          </p:cNvPr>
          <p:cNvSpPr txBox="1"/>
          <p:nvPr/>
        </p:nvSpPr>
        <p:spPr>
          <a:xfrm>
            <a:off x="4200525" y="3305175"/>
            <a:ext cx="37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Loading…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D08F9E-0DA0-4928-9B9B-AC880AD3380F}"/>
              </a:ext>
            </a:extLst>
          </p:cNvPr>
          <p:cNvSpPr/>
          <p:nvPr/>
        </p:nvSpPr>
        <p:spPr>
          <a:xfrm>
            <a:off x="2214561" y="5162550"/>
            <a:ext cx="45719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6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32466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5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"/>
    </mc:Choice>
    <mc:Fallback xmlns="">
      <p:transition spd="slow"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1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"/>
    </mc:Choice>
    <mc:Fallback xmlns="">
      <p:transition spd="slow" advClick="0" advTm="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1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6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"/>
    </mc:Choice>
    <mc:Fallback xmlns="">
      <p:transition spd="slow" advClick="0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7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5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"/>
    </mc:Choice>
    <mc:Fallback xmlns="">
      <p:transition spd="slow" advClick="0" advTm="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A584C1-4789-4E22-B2FC-DD99DF868F16}"/>
              </a:ext>
            </a:extLst>
          </p:cNvPr>
          <p:cNvSpPr txBox="1"/>
          <p:nvPr/>
        </p:nvSpPr>
        <p:spPr>
          <a:xfrm>
            <a:off x="4200525" y="3305175"/>
            <a:ext cx="37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Loading…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1" y="5162550"/>
            <a:ext cx="414339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03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"/>
    </mc:Choice>
    <mc:Fallback xmlns="">
      <p:transition spd="slow"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"/>
    </mc:Choice>
    <mc:Fallback xmlns="">
      <p:transition spd="slow" advClick="0" advTm="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2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2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"/>
    </mc:Choice>
    <mc:Fallback xmlns="">
      <p:transition spd="slow" advClick="0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8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8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A584C1-4789-4E22-B2FC-DD99DF868F16}"/>
              </a:ext>
            </a:extLst>
          </p:cNvPr>
          <p:cNvSpPr txBox="1"/>
          <p:nvPr/>
        </p:nvSpPr>
        <p:spPr>
          <a:xfrm>
            <a:off x="4200525" y="3305175"/>
            <a:ext cx="37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Loading…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1" y="5162550"/>
            <a:ext cx="1138239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03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5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4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3C6206-3340-4122-B904-864C57659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C53F64-E475-43A2-94A5-479878B64938}"/>
              </a:ext>
            </a:extLst>
          </p:cNvPr>
          <p:cNvSpPr/>
          <p:nvPr/>
        </p:nvSpPr>
        <p:spPr>
          <a:xfrm>
            <a:off x="1056904" y="3429000"/>
            <a:ext cx="3538847" cy="9411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FC2572-EFBC-4A19-9649-0A167788D7D4}"/>
              </a:ext>
            </a:extLst>
          </p:cNvPr>
          <p:cNvSpPr/>
          <p:nvPr/>
        </p:nvSpPr>
        <p:spPr>
          <a:xfrm>
            <a:off x="5095875" y="66675"/>
            <a:ext cx="18669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poortel.exe</a:t>
            </a:r>
          </a:p>
        </p:txBody>
      </p:sp>
    </p:spTree>
    <p:extLst>
      <p:ext uri="{BB962C8B-B14F-4D97-AF65-F5344CB8AC3E}">
        <p14:creationId xmlns:p14="http://schemas.microsoft.com/office/powerpoint/2010/main" val="216967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5400000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9161314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0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16351320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7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6881297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00"/>
    </mc:Choice>
    <mc:Fallback xmlns="">
      <p:transition advClick="0" advTm="1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A584C1-4789-4E22-B2FC-DD99DF868F16}"/>
              </a:ext>
            </a:extLst>
          </p:cNvPr>
          <p:cNvSpPr txBox="1"/>
          <p:nvPr/>
        </p:nvSpPr>
        <p:spPr>
          <a:xfrm>
            <a:off x="4200525" y="3305175"/>
            <a:ext cx="37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Loading…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1" y="5162550"/>
            <a:ext cx="2576514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1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1AED461-5B2F-41C8-946F-5CCEAD49B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0"/>
            <a:ext cx="13030200" cy="6858000"/>
          </a:xfrm>
          <a:prstGeom prst="rect">
            <a:avLst/>
          </a:prstGeom>
        </p:spPr>
      </p:pic>
      <p:sp>
        <p:nvSpPr>
          <p:cNvPr id="4" name="Rectangle: Rounded Corners 3">
            <a:hlinkClick r:id="rId3" action="ppaction://hlinksldjump"/>
            <a:extLst>
              <a:ext uri="{FF2B5EF4-FFF2-40B4-BE49-F238E27FC236}">
                <a16:creationId xmlns:a16="http://schemas.microsoft.com/office/drawing/2014/main" id="{798BE670-551A-4457-9D98-CB17B22B3D4F}"/>
              </a:ext>
            </a:extLst>
          </p:cNvPr>
          <p:cNvSpPr/>
          <p:nvPr/>
        </p:nvSpPr>
        <p:spPr>
          <a:xfrm rot="19904810">
            <a:off x="5287171" y="4246414"/>
            <a:ext cx="2074858" cy="5134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46461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Background" descr="Image result for mario background">
            <a:extLst>
              <a:ext uri="{FF2B5EF4-FFF2-40B4-BE49-F238E27FC236}">
                <a16:creationId xmlns:a16="http://schemas.microsoft.com/office/drawing/2014/main" id="{8AD3840D-9166-45B3-B040-CCB8700BF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1"/>
          <a:stretch/>
        </p:blipFill>
        <p:spPr bwMode="auto">
          <a:xfrm>
            <a:off x="0" y="0"/>
            <a:ext cx="12192000" cy="611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ario/Lunk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7ACF9D-E222-4196-A073-64D1E703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94213" y="3429000"/>
            <a:ext cx="3308497" cy="2634911"/>
          </a:xfrm>
          <a:prstGeom prst="rect">
            <a:avLst/>
          </a:prstGeom>
        </p:spPr>
      </p:pic>
      <p:pic>
        <p:nvPicPr>
          <p:cNvPr id="1026" name="Pipe" descr="Image result for clear mario pip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087B40E-9080-438B-AD5E-045CF63C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7963" y="4746454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rick 3">
            <a:extLst>
              <a:ext uri="{FF2B5EF4-FFF2-40B4-BE49-F238E27FC236}">
                <a16:creationId xmlns:a16="http://schemas.microsoft.com/office/drawing/2014/main" id="{85F623B4-0D2F-46B9-AE23-C748E3225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344" y="2086220"/>
            <a:ext cx="1152686" cy="1086002"/>
          </a:xfrm>
          <a:prstGeom prst="rect">
            <a:avLst/>
          </a:prstGeom>
        </p:spPr>
      </p:pic>
      <p:pic>
        <p:nvPicPr>
          <p:cNvPr id="28" name="Mario/Lunk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8ECFF0-C602-4DEA-B005-64C2349E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363846" y="3429000"/>
            <a:ext cx="3308497" cy="2634911"/>
          </a:xfrm>
          <a:prstGeom prst="rect">
            <a:avLst/>
          </a:prstGeom>
        </p:spPr>
      </p:pic>
      <p:pic>
        <p:nvPicPr>
          <p:cNvPr id="29" name="Mario/Lunk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EC37C6-80E0-4D9F-96E0-62691352F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363846" y="2360415"/>
            <a:ext cx="3308497" cy="2634911"/>
          </a:xfrm>
          <a:prstGeom prst="rect">
            <a:avLst/>
          </a:prstGeom>
        </p:spPr>
      </p:pic>
      <p:pic>
        <p:nvPicPr>
          <p:cNvPr id="22" name="Brick 1">
            <a:extLst>
              <a:ext uri="{FF2B5EF4-FFF2-40B4-BE49-F238E27FC236}">
                <a16:creationId xmlns:a16="http://schemas.microsoft.com/office/drawing/2014/main" id="{D17A2809-5D95-4051-82D0-61B7ECFEA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284" y="2086220"/>
            <a:ext cx="1152686" cy="1086002"/>
          </a:xfrm>
          <a:prstGeom prst="rect">
            <a:avLst/>
          </a:prstGeom>
        </p:spPr>
      </p:pic>
      <p:pic>
        <p:nvPicPr>
          <p:cNvPr id="12" name="Brick 2">
            <a:extLst>
              <a:ext uri="{FF2B5EF4-FFF2-40B4-BE49-F238E27FC236}">
                <a16:creationId xmlns:a16="http://schemas.microsoft.com/office/drawing/2014/main" id="{10741CA6-7C3F-41CF-AB0D-5BF6D8154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657" y="2086221"/>
            <a:ext cx="1152686" cy="1086002"/>
          </a:xfrm>
          <a:prstGeom prst="rect">
            <a:avLst/>
          </a:prstGeom>
        </p:spPr>
      </p:pic>
      <p:pic>
        <p:nvPicPr>
          <p:cNvPr id="10" name="Mystery Box">
            <a:extLst>
              <a:ext uri="{FF2B5EF4-FFF2-40B4-BE49-F238E27FC236}">
                <a16:creationId xmlns:a16="http://schemas.microsoft.com/office/drawing/2014/main" id="{8EAF33AD-2A98-4967-A164-042ADD4DF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970" y="2086220"/>
            <a:ext cx="1152686" cy="1086002"/>
          </a:xfrm>
          <a:prstGeom prst="rect">
            <a:avLst/>
          </a:prstGeom>
        </p:spPr>
      </p:pic>
      <p:pic>
        <p:nvPicPr>
          <p:cNvPr id="33" name="Mystery Box 2">
            <a:extLst>
              <a:ext uri="{FF2B5EF4-FFF2-40B4-BE49-F238E27FC236}">
                <a16:creationId xmlns:a16="http://schemas.microsoft.com/office/drawing/2014/main" id="{6A38129C-BB9C-4648-8210-916DD19BA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970" y="2095879"/>
            <a:ext cx="1152686" cy="1086002"/>
          </a:xfrm>
          <a:prstGeom prst="rect">
            <a:avLst/>
          </a:prstGeom>
        </p:spPr>
      </p:pic>
      <p:pic>
        <p:nvPicPr>
          <p:cNvPr id="35" name="Pipe 2" descr="Image result for clear mario pipe">
            <a:extLst>
              <a:ext uri="{FF2B5EF4-FFF2-40B4-BE49-F238E27FC236}">
                <a16:creationId xmlns:a16="http://schemas.microsoft.com/office/drawing/2014/main" id="{F2F63EA7-FF4D-4369-9091-D1E679CBD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7962" y="4746453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Ground" descr="Image result for mario ground">
            <a:extLst>
              <a:ext uri="{FF2B5EF4-FFF2-40B4-BE49-F238E27FC236}">
                <a16:creationId xmlns:a16="http://schemas.microsoft.com/office/drawing/2014/main" id="{0994DD0D-6B9C-48C0-8D55-7DBF9ACB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8363"/>
            <a:ext cx="12192000" cy="9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66DA0-E6B4-4DE5-B7AA-A33319E159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167" y="1122492"/>
            <a:ext cx="994292" cy="9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52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27774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0112 -0.1583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00638 -0.51967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59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0.15579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4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Background" descr="Image result for mario background">
            <a:extLst>
              <a:ext uri="{FF2B5EF4-FFF2-40B4-BE49-F238E27FC236}">
                <a16:creationId xmlns:a16="http://schemas.microsoft.com/office/drawing/2014/main" id="{8AD3840D-9166-45B3-B040-CCB8700BF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1"/>
          <a:stretch/>
        </p:blipFill>
        <p:spPr bwMode="auto">
          <a:xfrm>
            <a:off x="0" y="0"/>
            <a:ext cx="12192000" cy="611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rick 3">
            <a:extLst>
              <a:ext uri="{FF2B5EF4-FFF2-40B4-BE49-F238E27FC236}">
                <a16:creationId xmlns:a16="http://schemas.microsoft.com/office/drawing/2014/main" id="{85F623B4-0D2F-46B9-AE23-C748E322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344" y="2086220"/>
            <a:ext cx="1152686" cy="1086002"/>
          </a:xfrm>
          <a:prstGeom prst="rect">
            <a:avLst/>
          </a:prstGeom>
        </p:spPr>
      </p:pic>
      <p:pic>
        <p:nvPicPr>
          <p:cNvPr id="22" name="Brick 1">
            <a:extLst>
              <a:ext uri="{FF2B5EF4-FFF2-40B4-BE49-F238E27FC236}">
                <a16:creationId xmlns:a16="http://schemas.microsoft.com/office/drawing/2014/main" id="{D17A2809-5D95-4051-82D0-61B7ECFE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84" y="2086220"/>
            <a:ext cx="1152686" cy="1086002"/>
          </a:xfrm>
          <a:prstGeom prst="rect">
            <a:avLst/>
          </a:prstGeom>
        </p:spPr>
      </p:pic>
      <p:pic>
        <p:nvPicPr>
          <p:cNvPr id="12" name="Brick 2">
            <a:extLst>
              <a:ext uri="{FF2B5EF4-FFF2-40B4-BE49-F238E27FC236}">
                <a16:creationId xmlns:a16="http://schemas.microsoft.com/office/drawing/2014/main" id="{10741CA6-7C3F-41CF-AB0D-5BF6D8154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7" y="2086221"/>
            <a:ext cx="1152686" cy="1086002"/>
          </a:xfrm>
          <a:prstGeom prst="rect">
            <a:avLst/>
          </a:prstGeom>
        </p:spPr>
      </p:pic>
      <p:pic>
        <p:nvPicPr>
          <p:cNvPr id="10" name="Mystery Box">
            <a:extLst>
              <a:ext uri="{FF2B5EF4-FFF2-40B4-BE49-F238E27FC236}">
                <a16:creationId xmlns:a16="http://schemas.microsoft.com/office/drawing/2014/main" id="{8EAF33AD-2A98-4967-A164-042ADD4DF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970" y="2086220"/>
            <a:ext cx="1152686" cy="1086002"/>
          </a:xfrm>
          <a:prstGeom prst="rect">
            <a:avLst/>
          </a:prstGeom>
        </p:spPr>
      </p:pic>
      <p:pic>
        <p:nvPicPr>
          <p:cNvPr id="31" name="Mario/Lunk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B59ACA-7B41-4BF5-A632-80DF415C7F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363846" y="3548097"/>
            <a:ext cx="3308497" cy="2634911"/>
          </a:xfrm>
          <a:prstGeom prst="rect">
            <a:avLst/>
          </a:prstGeom>
        </p:spPr>
      </p:pic>
      <p:pic>
        <p:nvPicPr>
          <p:cNvPr id="32" name="Mario/Lunk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26ACFDD-4B58-42B9-816F-308D147B72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8277437" y="3482313"/>
            <a:ext cx="3308497" cy="2634911"/>
          </a:xfrm>
          <a:prstGeom prst="rect">
            <a:avLst/>
          </a:prstGeom>
        </p:spPr>
      </p:pic>
      <p:pic>
        <p:nvPicPr>
          <p:cNvPr id="33" name="Mystery Box 2">
            <a:extLst>
              <a:ext uri="{FF2B5EF4-FFF2-40B4-BE49-F238E27FC236}">
                <a16:creationId xmlns:a16="http://schemas.microsoft.com/office/drawing/2014/main" id="{6A38129C-BB9C-4648-8210-916DD19BA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970" y="2095879"/>
            <a:ext cx="1152686" cy="1086002"/>
          </a:xfrm>
          <a:prstGeom prst="rect">
            <a:avLst/>
          </a:prstGeom>
        </p:spPr>
      </p:pic>
      <p:pic>
        <p:nvPicPr>
          <p:cNvPr id="17" name="Pipe 2" descr="Image result for clear mario pipe">
            <a:extLst>
              <a:ext uri="{FF2B5EF4-FFF2-40B4-BE49-F238E27FC236}">
                <a16:creationId xmlns:a16="http://schemas.microsoft.com/office/drawing/2014/main" id="{6245EC3E-CF1F-4F84-82B0-C151E7B8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7962" y="4746454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Ground" descr="Image result for mario ground">
            <a:extLst>
              <a:ext uri="{FF2B5EF4-FFF2-40B4-BE49-F238E27FC236}">
                <a16:creationId xmlns:a16="http://schemas.microsoft.com/office/drawing/2014/main" id="{0994DD0D-6B9C-48C0-8D55-7DBF9ACB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8363"/>
            <a:ext cx="12192000" cy="9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0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500"/>
    </mc:Choice>
    <mc:Fallback xmlns="">
      <p:transition advClick="0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0.38268 0.00949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28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8 -0.00139 L -0.08489 -0.44815 L 0.10912 -0.57708 L -0.13242 -0.5919 L 0.11511 -0.27246 L -0.12539 -0.12222 L 0.0211 -0.43958 L 0.10209 -0.1963 L 0.14375 -0.42894 L -0.03841 -0.39931 L -0.03255 -0.58357 L 0.05326 -0.1919 L -0.1194 -0.37824 L 0.08542 -0.53496 L 0.10326 -0.36134 L 0.1211 -0.0544 L 0.1211 -0.06296 L 0.11875 -0.06296 " pathEditMode="relative" ptsTypes="AAAAAAAAAAAAAAAA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pic>
        <p:nvPicPr>
          <p:cNvPr id="16" name="Slime 3">
            <a:hlinkClick r:id="rId5" action="ppaction://hlinksldjump"/>
            <a:extLst>
              <a:ext uri="{FF2B5EF4-FFF2-40B4-BE49-F238E27FC236}">
                <a16:creationId xmlns:a16="http://schemas.microsoft.com/office/drawing/2014/main" id="{FDD3042F-311F-40E8-B26B-A5092570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20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9E363C-1449-486C-BF72-0BB4039B3A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260497" y="953036"/>
            <a:ext cx="3308497" cy="2634911"/>
          </a:xfrm>
          <a:prstGeom prst="rect">
            <a:avLst/>
          </a:prstGeom>
        </p:spPr>
      </p:pic>
      <p:pic>
        <p:nvPicPr>
          <p:cNvPr id="21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5A2FB8-E531-430D-ADF8-001BE02A54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166535" y="3680426"/>
            <a:ext cx="3308497" cy="26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9344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00834 0.39768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6CA624-63B3-4B42-A171-EFDD02ECB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166535" y="3680426"/>
            <a:ext cx="3308497" cy="2634911"/>
          </a:xfrm>
          <a:prstGeom prst="rect">
            <a:avLst/>
          </a:prstGeom>
        </p:spPr>
      </p:pic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84623F-DD5F-4347-B449-0DEC1BA96757}"/>
              </a:ext>
            </a:extLst>
          </p:cNvPr>
          <p:cNvSpPr/>
          <p:nvPr/>
        </p:nvSpPr>
        <p:spPr>
          <a:xfrm>
            <a:off x="0" y="-18654"/>
            <a:ext cx="2670629" cy="1566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637367-1B81-40A6-856B-F7DBD56E3394}"/>
              </a:ext>
            </a:extLst>
          </p:cNvPr>
          <p:cNvSpPr/>
          <p:nvPr/>
        </p:nvSpPr>
        <p:spPr>
          <a:xfrm>
            <a:off x="9317409" y="71029"/>
            <a:ext cx="2670629" cy="1566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A9246-0E39-4953-954E-6C85600803D3}"/>
              </a:ext>
            </a:extLst>
          </p:cNvPr>
          <p:cNvSpPr/>
          <p:nvPr/>
        </p:nvSpPr>
        <p:spPr>
          <a:xfrm>
            <a:off x="7489752" y="4265618"/>
            <a:ext cx="2670629" cy="621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A8CB17-D19F-4023-9299-7BA7A9BFD2F0}"/>
              </a:ext>
            </a:extLst>
          </p:cNvPr>
          <p:cNvSpPr/>
          <p:nvPr/>
        </p:nvSpPr>
        <p:spPr>
          <a:xfrm>
            <a:off x="681421" y="4265618"/>
            <a:ext cx="537779" cy="14384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6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400"/>
    </mc:Choice>
    <mc:Fallback xmlns="">
      <p:transition advClick="0" advTm="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1134 L -0.00053 -0.01111 C 0.00104 -0.01713 0.00221 -0.02314 0.00416 -0.02847 C 0.00546 -0.03171 0.00768 -0.03356 0.00898 -0.0368 C 0.01015 -0.04004 0.01041 -0.04398 0.01132 -0.04745 C 0.01315 -0.05463 0.01588 -0.06111 0.01731 -0.06851 C 0.01809 -0.07291 0.01862 -0.07731 0.01966 -0.08125 C 0.02096 -0.08634 0.02291 -0.09097 0.02434 -0.09606 C 0.02578 -0.10092 0.02682 -0.10601 0.02799 -0.11088 C 0.02838 -0.11435 0.02838 -0.11828 0.02916 -0.12152 C 0.03033 -0.12615 0.03255 -0.12986 0.03398 -0.13426 C 0.03528 -0.13819 0.03632 -0.14259 0.0375 -0.14676 C 0.04114 -0.16111 0.04049 -0.16134 0.04466 -0.1743 C 0.04531 -0.17662 0.04622 -0.1787 0.047 -0.18078 C 0.04921 -0.20416 0.04635 -0.18495 0.05065 -0.19976 C 0.05156 -0.20324 0.05182 -0.20717 0.05299 -0.21041 C 0.05416 -0.21365 0.05625 -0.21574 0.05768 -0.21875 C 0.05872 -0.22083 0.05898 -0.22361 0.06015 -0.22523 C 0.06354 -0.23009 0.07278 -0.2412 0.07799 -0.24629 C 0.08033 -0.24861 0.08281 -0.25023 0.08515 -0.25254 C 0.09505 -0.2625 0.08112 -0.25046 0.09348 -0.26319 C 0.09648 -0.26643 0.1 -0.26828 0.10299 -0.27176 C 0.10416 -0.27314 0.1052 -0.27476 0.10651 -0.27592 C 0.1138 -0.28171 0.11328 -0.27939 0.12083 -0.28217 C 0.122 -0.28264 0.12317 -0.28356 0.12434 -0.28426 C 0.13828 -0.28356 0.15221 -0.28402 0.16601 -0.28217 C 0.16862 -0.28194 0.1707 -0.27916 0.17317 -0.27801 C 0.17473 -0.27731 0.17643 -0.27685 0.17799 -0.27592 C 0.18255 -0.27338 0.18593 -0.27176 0.18984 -0.26736 C 0.19231 -0.26481 0.19466 -0.2618 0.197 -0.25902 C 0.19817 -0.25764 0.19934 -0.25578 0.20052 -0.25486 L 0.20533 -0.25046 C 0.21393 -0.23009 0.20429 -0.24953 0.2125 -0.24004 C 0.21666 -0.23495 0.21549 -0.23333 0.21848 -0.22731 C 0.21992 -0.2243 0.22161 -0.22152 0.22317 -0.21875 C 0.22395 -0.21597 0.22434 -0.2125 0.22552 -0.21041 C 0.22643 -0.20879 0.22838 -0.20995 0.22916 -0.2081 C 0.23046 -0.20532 0.23033 -0.20092 0.23151 -0.19768 C 0.23684 -0.18287 0.24036 -0.17754 0.247 -0.16597 L 0.247 -0.16574 L 0.25052 -0.1574 C 0.25455 -0.13634 0.24791 -0.16851 0.25533 -0.14467 C 0.25651 -0.14074 0.2569 -0.13634 0.25768 -0.13194 C 0.25807 -0.12986 0.2582 -0.12754 0.25885 -0.12569 C 0.2621 -0.11713 0.26132 -0.12014 0.26367 -0.10879 C 0.26679 -0.09328 0.2638 -0.09884 0.26966 -0.09189 C 0.27005 -0.08981 0.27018 -0.0875 0.27083 -0.08541 C 0.27148 -0.08333 0.27252 -0.08148 0.27317 -0.07916 C 0.2733 -0.07893 0.27864 -0.06157 0.27916 -0.05578 C 0.27929 -0.05301 0.27916 -0.05023 0.27916 -0.04745 L 0.27916 -0.04722 " pathEditMode="relative" rAng="0" ptsTypes="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-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8" grpId="0" animBg="1"/>
      <p:bldP spid="19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pic>
        <p:nvPicPr>
          <p:cNvPr id="12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7B611F-4841-43E8-BAFB-59578483B8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141962" y="3458499"/>
            <a:ext cx="3308497" cy="2634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D13E66-EBB7-406F-BC59-A9FB771B08A3}"/>
              </a:ext>
            </a:extLst>
          </p:cNvPr>
          <p:cNvSpPr/>
          <p:nvPr/>
        </p:nvSpPr>
        <p:spPr>
          <a:xfrm>
            <a:off x="0" y="3582852"/>
            <a:ext cx="11901714" cy="45719"/>
          </a:xfrm>
          <a:prstGeom prst="rect">
            <a:avLst/>
          </a:prstGeom>
          <a:solidFill>
            <a:srgbClr val="CF27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0EBCFF-75B8-4A17-A1D2-755957F3DB43}"/>
              </a:ext>
            </a:extLst>
          </p:cNvPr>
          <p:cNvSpPr/>
          <p:nvPr/>
        </p:nvSpPr>
        <p:spPr>
          <a:xfrm>
            <a:off x="-750" y="3807100"/>
            <a:ext cx="11901714" cy="235134"/>
          </a:xfrm>
          <a:prstGeom prst="rect">
            <a:avLst/>
          </a:prstGeom>
          <a:solidFill>
            <a:srgbClr val="CF27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FA4BCB-F361-4135-9132-9E6CC59E40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294362" y="3610899"/>
            <a:ext cx="3308497" cy="2634911"/>
          </a:xfrm>
          <a:prstGeom prst="rect">
            <a:avLst/>
          </a:prstGeom>
        </p:spPr>
      </p:pic>
      <p:pic>
        <p:nvPicPr>
          <p:cNvPr id="24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E3FBB1-74C2-4B1E-B6C8-5ABAA13EB9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446762" y="3763299"/>
            <a:ext cx="3308497" cy="2634911"/>
          </a:xfrm>
          <a:prstGeom prst="rect">
            <a:avLst/>
          </a:prstGeom>
        </p:spPr>
      </p:pic>
      <p:pic>
        <p:nvPicPr>
          <p:cNvPr id="25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E77E4-DE57-4CDB-B3E7-021F670B31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599162" y="3915699"/>
            <a:ext cx="3308497" cy="26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pic>
        <p:nvPicPr>
          <p:cNvPr id="12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7B611F-4841-43E8-BAFB-59578483B8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141962" y="3458499"/>
            <a:ext cx="3308497" cy="2634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D13E66-EBB7-406F-BC59-A9FB771B08A3}"/>
              </a:ext>
            </a:extLst>
          </p:cNvPr>
          <p:cNvSpPr/>
          <p:nvPr/>
        </p:nvSpPr>
        <p:spPr>
          <a:xfrm>
            <a:off x="0" y="3582852"/>
            <a:ext cx="11901714" cy="45719"/>
          </a:xfrm>
          <a:prstGeom prst="rect">
            <a:avLst/>
          </a:prstGeom>
          <a:solidFill>
            <a:srgbClr val="CF27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E77E4-DE57-4CDB-B3E7-021F670B31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 rot="5075696">
            <a:off x="5674705" y="823588"/>
            <a:ext cx="3308497" cy="2634911"/>
          </a:xfrm>
          <a:prstGeom prst="rect">
            <a:avLst/>
          </a:prstGeom>
        </p:spPr>
      </p:pic>
      <p:pic>
        <p:nvPicPr>
          <p:cNvPr id="17" name="Pipe 3" descr="Image result for clear mario pipe">
            <a:extLst>
              <a:ext uri="{FF2B5EF4-FFF2-40B4-BE49-F238E27FC236}">
                <a16:creationId xmlns:a16="http://schemas.microsoft.com/office/drawing/2014/main" id="{6A36A756-FDD7-4EBD-A893-41832D97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111089" y="1524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pe 4" descr="Image result for clear mario pipe">
            <a:extLst>
              <a:ext uri="{FF2B5EF4-FFF2-40B4-BE49-F238E27FC236}">
                <a16:creationId xmlns:a16="http://schemas.microsoft.com/office/drawing/2014/main" id="{D140475B-0A3D-47D3-81B1-4A6848E7B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263489" y="3048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pe 5" descr="Image result for clear mario pipe">
            <a:extLst>
              <a:ext uri="{FF2B5EF4-FFF2-40B4-BE49-F238E27FC236}">
                <a16:creationId xmlns:a16="http://schemas.microsoft.com/office/drawing/2014/main" id="{8D5C8469-64C5-4919-9334-AD4548EC0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415889" y="4572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pe 6" descr="Image result for clear mario pipe">
            <a:extLst>
              <a:ext uri="{FF2B5EF4-FFF2-40B4-BE49-F238E27FC236}">
                <a16:creationId xmlns:a16="http://schemas.microsoft.com/office/drawing/2014/main" id="{E44F2311-AAB0-47EA-90AB-FC5B2502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568289" y="6096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pe 7" descr="Image result for clear mario pipe">
            <a:extLst>
              <a:ext uri="{FF2B5EF4-FFF2-40B4-BE49-F238E27FC236}">
                <a16:creationId xmlns:a16="http://schemas.microsoft.com/office/drawing/2014/main" id="{F49E5AD5-F329-4313-84D6-BBD37E48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720689" y="7620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84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2000000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80EE8-ED1A-4874-A65F-E71BCBF53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 rot="6369131"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8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A584C1-4789-4E22-B2FC-DD99DF868F16}"/>
              </a:ext>
            </a:extLst>
          </p:cNvPr>
          <p:cNvSpPr txBox="1"/>
          <p:nvPr/>
        </p:nvSpPr>
        <p:spPr>
          <a:xfrm>
            <a:off x="4200525" y="3305175"/>
            <a:ext cx="37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Loading…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0" y="5162550"/>
            <a:ext cx="4800599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 rot="9717057"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7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 rot="4209919"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4E222-3377-4359-9241-A0CFC716F533}"/>
              </a:ext>
            </a:extLst>
          </p:cNvPr>
          <p:cNvSpPr txBox="1"/>
          <p:nvPr/>
        </p:nvSpPr>
        <p:spPr>
          <a:xfrm>
            <a:off x="1381125" y="209550"/>
            <a:ext cx="942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Dude goes on a </a:t>
            </a:r>
            <a:r>
              <a:rPr lang="en-US" sz="6600" dirty="0" err="1"/>
              <a:t>advencure</a:t>
            </a:r>
            <a:endParaRPr lang="en-US" sz="6600" dirty="0"/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A85321D2-63B1-4939-BA1A-9DD75E6E204D}"/>
              </a:ext>
            </a:extLst>
          </p:cNvPr>
          <p:cNvSpPr/>
          <p:nvPr/>
        </p:nvSpPr>
        <p:spPr>
          <a:xfrm>
            <a:off x="4645818" y="2428875"/>
            <a:ext cx="2900363" cy="10001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Play</a:t>
            </a:r>
          </a:p>
        </p:txBody>
      </p:sp>
      <p:sp>
        <p:nvSpPr>
          <p:cNvPr id="9" name="Rectangle: Rounded Corners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7D86E1-1D41-4051-9739-03B9A4DBCA3F}"/>
              </a:ext>
            </a:extLst>
          </p:cNvPr>
          <p:cNvSpPr/>
          <p:nvPr/>
        </p:nvSpPr>
        <p:spPr>
          <a:xfrm>
            <a:off x="4645818" y="4040266"/>
            <a:ext cx="2900363" cy="10001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How to play</a:t>
            </a:r>
          </a:p>
        </p:txBody>
      </p:sp>
    </p:spTree>
    <p:extLst>
      <p:ext uri="{BB962C8B-B14F-4D97-AF65-F5344CB8AC3E}">
        <p14:creationId xmlns:p14="http://schemas.microsoft.com/office/powerpoint/2010/main" val="5134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4E222-3377-4359-9241-A0CFC716F533}"/>
              </a:ext>
            </a:extLst>
          </p:cNvPr>
          <p:cNvSpPr txBox="1"/>
          <p:nvPr/>
        </p:nvSpPr>
        <p:spPr>
          <a:xfrm>
            <a:off x="1381125" y="404609"/>
            <a:ext cx="9429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It is choose </a:t>
            </a:r>
            <a:r>
              <a:rPr lang="en-US" sz="6600" dirty="0" err="1"/>
              <a:t>advencure</a:t>
            </a:r>
            <a:r>
              <a:rPr lang="en-US" sz="6600" dirty="0"/>
              <a:t>. Click option you want.</a:t>
            </a:r>
          </a:p>
          <a:p>
            <a:endParaRPr lang="en-US" sz="6600" dirty="0"/>
          </a:p>
          <a:p>
            <a:r>
              <a:rPr lang="en-US" sz="6600" dirty="0"/>
              <a:t>Good luck!?!????</a:t>
            </a:r>
          </a:p>
        </p:txBody>
      </p:sp>
      <p:sp>
        <p:nvSpPr>
          <p:cNvPr id="7" name="Rectangle: Rounded Corners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C5E833-8DC8-4F71-9AEC-95C5F1C39310}"/>
              </a:ext>
            </a:extLst>
          </p:cNvPr>
          <p:cNvSpPr/>
          <p:nvPr/>
        </p:nvSpPr>
        <p:spPr>
          <a:xfrm>
            <a:off x="4645818" y="4992767"/>
            <a:ext cx="2900363" cy="10001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9926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uhaus 93" panose="04030905020B02020C02" pitchFamily="82" charset="0"/>
              </a:rPr>
              <a:t>You are walking down the road. You see a old man waking towards you.</a:t>
            </a:r>
          </a:p>
          <a:p>
            <a:endParaRPr lang="en-US" sz="4800" dirty="0">
              <a:latin typeface="Bauhaus 93" panose="04030905020B02020C02" pitchFamily="82" charset="0"/>
            </a:endParaRPr>
          </a:p>
          <a:p>
            <a:r>
              <a:rPr lang="en-US" sz="48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 up and talk to him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walking</a:t>
            </a:r>
          </a:p>
        </p:txBody>
      </p:sp>
    </p:spTree>
    <p:extLst>
      <p:ext uri="{BB962C8B-B14F-4D97-AF65-F5344CB8AC3E}">
        <p14:creationId xmlns:p14="http://schemas.microsoft.com/office/powerpoint/2010/main" val="33747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He says he loves to watch bird and love all the different type of birds. He also like war and like to read about wars and go to war.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to listen</a:t>
            </a:r>
          </a:p>
        </p:txBody>
      </p:sp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 away</a:t>
            </a:r>
          </a:p>
        </p:txBody>
      </p:sp>
    </p:spTree>
    <p:extLst>
      <p:ext uri="{BB962C8B-B14F-4D97-AF65-F5344CB8AC3E}">
        <p14:creationId xmlns:p14="http://schemas.microsoft.com/office/powerpoint/2010/main" val="987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walk away from the man and never see him again.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birdwatching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war</a:t>
            </a:r>
          </a:p>
        </p:txBody>
      </p:sp>
    </p:spTree>
    <p:extLst>
      <p:ext uri="{BB962C8B-B14F-4D97-AF65-F5344CB8AC3E}">
        <p14:creationId xmlns:p14="http://schemas.microsoft.com/office/powerpoint/2010/main" val="7017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He say he goes bird watching with his wife. It is so nice.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Kill the man</a:t>
            </a:r>
          </a:p>
        </p:txBody>
      </p:sp>
      <p:sp>
        <p:nvSpPr>
          <p:cNvPr id="8" name="Rectangle: Rounded Corners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 away</a:t>
            </a:r>
          </a:p>
        </p:txBody>
      </p:sp>
    </p:spTree>
    <p:extLst>
      <p:ext uri="{BB962C8B-B14F-4D97-AF65-F5344CB8AC3E}">
        <p14:creationId xmlns:p14="http://schemas.microsoft.com/office/powerpoint/2010/main" val="346423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go and watch some birds and it is nice and peaceful.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 them some bread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14951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They eat the bread and love it. There are so cute.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one home with you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Shoot a gun</a:t>
            </a:r>
          </a:p>
        </p:txBody>
      </p:sp>
    </p:spTree>
    <p:extLst>
      <p:ext uri="{BB962C8B-B14F-4D97-AF65-F5344CB8AC3E}">
        <p14:creationId xmlns:p14="http://schemas.microsoft.com/office/powerpoint/2010/main" val="24292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A584C1-4789-4E22-B2FC-DD99DF868F16}"/>
              </a:ext>
            </a:extLst>
          </p:cNvPr>
          <p:cNvSpPr txBox="1"/>
          <p:nvPr/>
        </p:nvSpPr>
        <p:spPr>
          <a:xfrm>
            <a:off x="4200525" y="3305175"/>
            <a:ext cx="37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Loading…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0" y="5162550"/>
            <a:ext cx="6586540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97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00">
        <p159:morph option="byObject"/>
      </p:transition>
    </mc:Choice>
    <mc:Fallback xmlns="">
      <p:transition advClick="0" advTm="1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take one home but it look weird almost like it inside out but not.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3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15143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don’t know what happened. One minute you were doing fine and the next you feel nothing, weird.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054992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52337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don’t know what happen. One minute he was fine the next he laying on the ground.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war</a:t>
            </a:r>
          </a:p>
        </p:txBody>
      </p:sp>
      <p:sp>
        <p:nvSpPr>
          <p:cNvPr id="8" name="Rectangle: Rounded Corners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4637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shoot a gun into the air and all the bird fly away.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war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8606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attack the bad guys and they die.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 harder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208362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fighter harder and win the war.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237954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What is happening?!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3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Up?</a:t>
            </a:r>
          </a:p>
        </p:txBody>
      </p:sp>
    </p:spTree>
    <p:extLst>
      <p:ext uri="{BB962C8B-B14F-4D97-AF65-F5344CB8AC3E}">
        <p14:creationId xmlns:p14="http://schemas.microsoft.com/office/powerpoint/2010/main" val="119724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Am I alive?!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3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UP!!!!!</a:t>
            </a:r>
          </a:p>
        </p:txBody>
      </p:sp>
    </p:spTree>
    <p:extLst>
      <p:ext uri="{BB962C8B-B14F-4D97-AF65-F5344CB8AC3E}">
        <p14:creationId xmlns:p14="http://schemas.microsoft.com/office/powerpoint/2010/main" val="386886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I AM ALIVE!!!!!!!!!!!!!!!!!!!</a:t>
            </a:r>
          </a:p>
        </p:txBody>
      </p:sp>
    </p:spTree>
    <p:extLst>
      <p:ext uri="{BB962C8B-B14F-4D97-AF65-F5344CB8AC3E}">
        <p14:creationId xmlns:p14="http://schemas.microsoft.com/office/powerpoint/2010/main" val="33733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CF0987C-357C-4A29-857C-047671CF0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2085975" y="5712609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-561975" y="350051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133350" y="2681287"/>
            <a:ext cx="9105900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-1085850" y="4652964"/>
            <a:ext cx="10839450" cy="66555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2533650" y="3429000"/>
            <a:ext cx="11391900" cy="6096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A584C1-4789-4E22-B2FC-DD99DF868F16}"/>
              </a:ext>
            </a:extLst>
          </p:cNvPr>
          <p:cNvSpPr txBox="1"/>
          <p:nvPr/>
        </p:nvSpPr>
        <p:spPr>
          <a:xfrm>
            <a:off x="4200525" y="3305175"/>
            <a:ext cx="37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Loading…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59" y="5162550"/>
            <a:ext cx="7740473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5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3000">
        <p159:morph option="byObject"/>
      </p:transition>
    </mc:Choice>
    <mc:Fallback xmlns="">
      <p:transition advClick="0" advTm="300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0" y="581026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85725" y="1295402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667000"/>
            <a:ext cx="9105900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-219075" y="5119687"/>
            <a:ext cx="10839450" cy="8858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3143250" y="3819525"/>
            <a:ext cx="11391900" cy="6096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6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-1019175" y="862017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5143500" y="5262564"/>
            <a:ext cx="10839450" cy="8858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-1971675" y="4193379"/>
            <a:ext cx="1096327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 flipV="1">
            <a:off x="-1019176" y="600076"/>
            <a:ext cx="13001625" cy="26194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847725" y="6015035"/>
            <a:ext cx="1513522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10220326" y="3429000"/>
            <a:ext cx="10439400" cy="10263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0" y="581026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85725" y="1295402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667000"/>
            <a:ext cx="9105900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-219075" y="5119687"/>
            <a:ext cx="10839450" cy="8858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3143250" y="3819525"/>
            <a:ext cx="11391900" cy="6096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-1019175" y="862017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5143500" y="5262564"/>
            <a:ext cx="10839450" cy="8858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-1971675" y="4193379"/>
            <a:ext cx="1096327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 flipV="1">
            <a:off x="-1019176" y="600076"/>
            <a:ext cx="13001625" cy="26194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847725" y="6015035"/>
            <a:ext cx="1513522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10220326" y="3429000"/>
            <a:ext cx="10439400" cy="10263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0" y="0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6018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</p:spTree>
    <p:extLst>
      <p:ext uri="{BB962C8B-B14F-4D97-AF65-F5344CB8AC3E}">
        <p14:creationId xmlns:p14="http://schemas.microsoft.com/office/powerpoint/2010/main" val="69085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1818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994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A584C1-4789-4E22-B2FC-DD99DF868F16}"/>
              </a:ext>
            </a:extLst>
          </p:cNvPr>
          <p:cNvSpPr txBox="1"/>
          <p:nvPr/>
        </p:nvSpPr>
        <p:spPr>
          <a:xfrm>
            <a:off x="4200525" y="3305175"/>
            <a:ext cx="3790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Loading…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 flipH="1">
            <a:off x="-5305426" y="5162550"/>
            <a:ext cx="7519985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3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420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7158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Terminating…Ok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768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Terminating…Ok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Booting Storm Poopers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3E17E-DB63-4F1E-9FBB-D0384D9120D5}"/>
              </a:ext>
            </a:extLst>
          </p:cNvPr>
          <p:cNvSpPr txBox="1"/>
          <p:nvPr/>
        </p:nvSpPr>
        <p:spPr>
          <a:xfrm>
            <a:off x="0" y="1107996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5518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/>
    </mc:Choice>
    <mc:Fallback xmlns="">
      <p:transition advClick="0" advTm="10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48FB6-B3D5-45A3-B6EB-D306AF9D3A01}"/>
              </a:ext>
            </a:extLst>
          </p:cNvPr>
          <p:cNvSpPr txBox="1"/>
          <p:nvPr/>
        </p:nvSpPr>
        <p:spPr>
          <a:xfrm>
            <a:off x="1371600" y="1190625"/>
            <a:ext cx="944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 Black" panose="020B0A04020102020204" pitchFamily="34" charset="0"/>
              </a:rPr>
              <a:t>Storm Pooper</a:t>
            </a:r>
          </a:p>
        </p:txBody>
      </p:sp>
      <p:sp>
        <p:nvSpPr>
          <p:cNvPr id="3" name="Rectangle: Rounded Corner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1CDB54A-2ED7-4928-97FC-2B0A9A1B2621}"/>
              </a:ext>
            </a:extLst>
          </p:cNvPr>
          <p:cNvSpPr/>
          <p:nvPr/>
        </p:nvSpPr>
        <p:spPr>
          <a:xfrm>
            <a:off x="4581525" y="4781550"/>
            <a:ext cx="3028950" cy="160972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13736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tormpooper 1" descr="A picture containing sitting, black, table, old&#10;&#10;Description automatically generated">
            <a:extLst>
              <a:ext uri="{FF2B5EF4-FFF2-40B4-BE49-F238E27FC236}">
                <a16:creationId xmlns:a16="http://schemas.microsoft.com/office/drawing/2014/main" id="{5A39FBB0-822E-455D-9976-08C2F2C4F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55" y="1492339"/>
            <a:ext cx="3209612" cy="3746411"/>
          </a:xfrm>
          <a:prstGeom prst="rect">
            <a:avLst/>
          </a:prstGeom>
        </p:spPr>
      </p:pic>
      <p:pic>
        <p:nvPicPr>
          <p:cNvPr id="1030" name="Poop" descr="Image result for poop">
            <a:extLst>
              <a:ext uri="{FF2B5EF4-FFF2-40B4-BE49-F238E27FC236}">
                <a16:creationId xmlns:a16="http://schemas.microsoft.com/office/drawing/2014/main" id="{B7CC564B-7B1A-438A-8CE4-2C12CF33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4" y="1619250"/>
            <a:ext cx="2722166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oot">
            <a:extLst>
              <a:ext uri="{FF2B5EF4-FFF2-40B4-BE49-F238E27FC236}">
                <a16:creationId xmlns:a16="http://schemas.microsoft.com/office/drawing/2014/main" id="{A6DE0E39-C18C-4BC2-9F09-5471B5320680}"/>
              </a:ext>
            </a:extLst>
          </p:cNvPr>
          <p:cNvSpPr txBox="1"/>
          <p:nvPr/>
        </p:nvSpPr>
        <p:spPr>
          <a:xfrm>
            <a:off x="5504330" y="344572"/>
            <a:ext cx="6472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+mj-lt"/>
              </a:rPr>
              <a:t>Take this!! - </a:t>
            </a:r>
            <a:r>
              <a:rPr lang="en-US" sz="4400" dirty="0" err="1">
                <a:solidFill>
                  <a:schemeClr val="accent4"/>
                </a:solidFill>
                <a:latin typeface="+mj-lt"/>
              </a:rPr>
              <a:t>stormpooper</a:t>
            </a:r>
            <a:r>
              <a:rPr lang="en-US" sz="4400" dirty="0">
                <a:solidFill>
                  <a:schemeClr val="accent4"/>
                </a:solidFill>
                <a:latin typeface="+mj-lt"/>
              </a:rPr>
              <a:t> </a:t>
            </a:r>
          </a:p>
        </p:txBody>
      </p:sp>
      <p:pic>
        <p:nvPicPr>
          <p:cNvPr id="11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84D10B-5E3A-4D18-89EF-9B3EA95AD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2019300"/>
            <a:ext cx="1419225" cy="3219450"/>
          </a:xfrm>
          <a:prstGeom prst="rect">
            <a:avLst/>
          </a:prstGeom>
        </p:spPr>
      </p:pic>
      <p:pic>
        <p:nvPicPr>
          <p:cNvPr id="17" name="Person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77476A-61D2-4E7A-A88D-572C963B0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78" y="2019300"/>
            <a:ext cx="1419225" cy="3219450"/>
          </a:xfrm>
          <a:prstGeom prst="rect">
            <a:avLst/>
          </a:prstGeom>
        </p:spPr>
      </p:pic>
      <p:pic>
        <p:nvPicPr>
          <p:cNvPr id="18" name="Stormpooper 2" descr="A picture containing sitting, black, table, old&#10;&#10;Description automatically generated">
            <a:extLst>
              <a:ext uri="{FF2B5EF4-FFF2-40B4-BE49-F238E27FC236}">
                <a16:creationId xmlns:a16="http://schemas.microsoft.com/office/drawing/2014/main" id="{2CD36927-417C-47C1-A2F1-43ED54594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39345" y="2094307"/>
            <a:ext cx="2901785" cy="3387101"/>
          </a:xfrm>
          <a:prstGeom prst="rect">
            <a:avLst/>
          </a:prstGeom>
        </p:spPr>
      </p:pic>
      <p:sp>
        <p:nvSpPr>
          <p:cNvPr id="12" name="Dodge">
            <a:extLst>
              <a:ext uri="{FF2B5EF4-FFF2-40B4-BE49-F238E27FC236}">
                <a16:creationId xmlns:a16="http://schemas.microsoft.com/office/drawing/2014/main" id="{64179F11-3D4B-48CC-AEE7-94EFE19EB373}"/>
              </a:ext>
            </a:extLst>
          </p:cNvPr>
          <p:cNvSpPr/>
          <p:nvPr/>
        </p:nvSpPr>
        <p:spPr>
          <a:xfrm>
            <a:off x="708212" y="242047"/>
            <a:ext cx="4294094" cy="11003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Dodge</a:t>
            </a:r>
          </a:p>
        </p:txBody>
      </p:sp>
      <p:sp>
        <p:nvSpPr>
          <p:cNvPr id="13" name="Continue">
            <a:hlinkClick r:id="rId6" action="ppaction://hlinksldjump"/>
            <a:extLst>
              <a:ext uri="{FF2B5EF4-FFF2-40B4-BE49-F238E27FC236}">
                <a16:creationId xmlns:a16="http://schemas.microsoft.com/office/drawing/2014/main" id="{04490AF6-861D-4DC0-AA96-C93B2B29F2E5}"/>
              </a:ext>
            </a:extLst>
          </p:cNvPr>
          <p:cNvSpPr/>
          <p:nvPr/>
        </p:nvSpPr>
        <p:spPr>
          <a:xfrm>
            <a:off x="6319455" y="5549651"/>
            <a:ext cx="2941086" cy="9120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44453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4.44444E-6 L -0.15 0.003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2" grpId="1" animBg="1"/>
      <p:bldP spid="1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aptun ginpoo">
            <a:extLst>
              <a:ext uri="{FF2B5EF4-FFF2-40B4-BE49-F238E27FC236}">
                <a16:creationId xmlns:a16="http://schemas.microsoft.com/office/drawing/2014/main" id="{950D4C6A-A732-4054-B0C2-4E2DD8CA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06" y="655840"/>
            <a:ext cx="3644444" cy="4253968"/>
          </a:xfrm>
          <a:prstGeom prst="rect">
            <a:avLst/>
          </a:prstGeom>
        </p:spPr>
      </p:pic>
      <p:pic>
        <p:nvPicPr>
          <p:cNvPr id="10" name="Poop">
            <a:extLst>
              <a:ext uri="{FF2B5EF4-FFF2-40B4-BE49-F238E27FC236}">
                <a16:creationId xmlns:a16="http://schemas.microsoft.com/office/drawing/2014/main" id="{613F7AA2-8AF8-4A53-B4E9-EF6577B55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34796">
            <a:off x="6117239" y="1600442"/>
            <a:ext cx="1818976" cy="1645149"/>
          </a:xfrm>
          <a:prstGeom prst="rect">
            <a:avLst/>
          </a:prstGeom>
        </p:spPr>
      </p:pic>
      <p:pic>
        <p:nvPicPr>
          <p:cNvPr id="12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1DB2DA-D8F2-4624-9DFC-D12194B6A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2019300"/>
            <a:ext cx="1419225" cy="3219450"/>
          </a:xfrm>
          <a:prstGeom prst="rect">
            <a:avLst/>
          </a:prstGeom>
        </p:spPr>
      </p:pic>
      <p:sp>
        <p:nvSpPr>
          <p:cNvPr id="11" name="Blast back">
            <a:extLst>
              <a:ext uri="{FF2B5EF4-FFF2-40B4-BE49-F238E27FC236}">
                <a16:creationId xmlns:a16="http://schemas.microsoft.com/office/drawing/2014/main" id="{077331AD-C971-4D5E-83E1-2290FD707654}"/>
              </a:ext>
            </a:extLst>
          </p:cNvPr>
          <p:cNvSpPr/>
          <p:nvPr/>
        </p:nvSpPr>
        <p:spPr>
          <a:xfrm>
            <a:off x="1161046" y="304800"/>
            <a:ext cx="4114800" cy="15419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Blast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pic>
        <p:nvPicPr>
          <p:cNvPr id="20" name="Megaphone" descr="A close up of a logo&#10;&#10;Description automatically generated">
            <a:extLst>
              <a:ext uri="{FF2B5EF4-FFF2-40B4-BE49-F238E27FC236}">
                <a16:creationId xmlns:a16="http://schemas.microsoft.com/office/drawing/2014/main" id="{7D25D3BA-77C4-4952-9B96-D78ED1E0CB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90" y="2142860"/>
            <a:ext cx="2370490" cy="2766948"/>
          </a:xfrm>
          <a:prstGeom prst="rect">
            <a:avLst/>
          </a:prstGeom>
        </p:spPr>
      </p:pic>
      <p:sp>
        <p:nvSpPr>
          <p:cNvPr id="21" name="Text">
            <a:extLst>
              <a:ext uri="{FF2B5EF4-FFF2-40B4-BE49-F238E27FC236}">
                <a16:creationId xmlns:a16="http://schemas.microsoft.com/office/drawing/2014/main" id="{ADDD65FD-06A8-4ED9-8E02-B36552B0B1B9}"/>
              </a:ext>
            </a:extLst>
          </p:cNvPr>
          <p:cNvSpPr/>
          <p:nvPr/>
        </p:nvSpPr>
        <p:spPr>
          <a:xfrm>
            <a:off x="7843065" y="223935"/>
            <a:ext cx="3307017" cy="979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HAAHAHHA – </a:t>
            </a:r>
            <a:r>
              <a:rPr lang="en-US" dirty="0" err="1"/>
              <a:t>captun</a:t>
            </a:r>
            <a:r>
              <a:rPr lang="en-US" dirty="0"/>
              <a:t> </a:t>
            </a:r>
            <a:r>
              <a:rPr lang="en-US" dirty="0" err="1"/>
              <a:t>ginpoo</a:t>
            </a:r>
            <a:endParaRPr lang="en-US" dirty="0"/>
          </a:p>
        </p:txBody>
      </p:sp>
      <p:sp>
        <p:nvSpPr>
          <p:cNvPr id="22" name="Continue">
            <a:hlinkClick r:id="rId7" action="ppaction://hlinksldjump"/>
            <a:extLst>
              <a:ext uri="{FF2B5EF4-FFF2-40B4-BE49-F238E27FC236}">
                <a16:creationId xmlns:a16="http://schemas.microsoft.com/office/drawing/2014/main" id="{52B95247-00BA-4870-9162-C4EAEBDCF9C6}"/>
              </a:ext>
            </a:extLst>
          </p:cNvPr>
          <p:cNvSpPr/>
          <p:nvPr/>
        </p:nvSpPr>
        <p:spPr>
          <a:xfrm>
            <a:off x="6251510" y="4842588"/>
            <a:ext cx="4478694" cy="149289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to battle?</a:t>
            </a:r>
          </a:p>
        </p:txBody>
      </p:sp>
      <p:pic>
        <p:nvPicPr>
          <p:cNvPr id="23" name="Air waves">
            <a:extLst>
              <a:ext uri="{FF2B5EF4-FFF2-40B4-BE49-F238E27FC236}">
                <a16:creationId xmlns:a16="http://schemas.microsoft.com/office/drawing/2014/main" id="{A689CF41-CC93-4014-BA63-579AB05DF8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743" y="2019300"/>
            <a:ext cx="1458379" cy="2011968"/>
          </a:xfrm>
          <a:prstGeom prst="rect">
            <a:avLst/>
          </a:prstGeom>
        </p:spPr>
      </p:pic>
      <p:pic>
        <p:nvPicPr>
          <p:cNvPr id="25" name="Poop 2">
            <a:extLst>
              <a:ext uri="{FF2B5EF4-FFF2-40B4-BE49-F238E27FC236}">
                <a16:creationId xmlns:a16="http://schemas.microsoft.com/office/drawing/2014/main" id="{1B2CC61C-F05A-45F6-8DC3-23E6BEE11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34796">
            <a:off x="4168634" y="2202709"/>
            <a:ext cx="1818976" cy="16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4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0.01343 L -0.15976 0.063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0.72135 -0.1090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68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1" grpId="0" animBg="1"/>
      <p:bldP spid="2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772" y="1835074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2796107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2" y="2334580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880" y="2896795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5038724" y="647699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5638659" y="5105400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16667E-6 7.40741E-7 L -0.3207 0.0178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07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301 L 0.81445 -0.1011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64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142" y="-321593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09760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21" y="1521778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50" y="-73969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4759986" y="3675068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noaction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6312553" y="2518597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94CFA-482E-42B2-8819-F58B6F8D96FA}"/>
              </a:ext>
            </a:extLst>
          </p:cNvPr>
          <p:cNvSpPr/>
          <p:nvPr/>
        </p:nvSpPr>
        <p:spPr>
          <a:xfrm>
            <a:off x="7652551" y="1198485"/>
            <a:ext cx="2059620" cy="90552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7C3B9-FAF5-446A-B481-9673C8A79221}"/>
              </a:ext>
            </a:extLst>
          </p:cNvPr>
          <p:cNvSpPr/>
          <p:nvPr/>
        </p:nvSpPr>
        <p:spPr>
          <a:xfrm>
            <a:off x="3165664" y="1003177"/>
            <a:ext cx="2930336" cy="11008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7B32B-5D87-4777-B907-62EC6C7EB522}"/>
              </a:ext>
            </a:extLst>
          </p:cNvPr>
          <p:cNvSpPr/>
          <p:nvPr/>
        </p:nvSpPr>
        <p:spPr>
          <a:xfrm>
            <a:off x="2636668" y="3181154"/>
            <a:ext cx="4785064" cy="2926683"/>
          </a:xfrm>
          <a:prstGeom prst="rect">
            <a:avLst/>
          </a:prstGeom>
          <a:solidFill>
            <a:srgbClr val="F8E8F5"/>
          </a:solidFill>
          <a:ln>
            <a:solidFill>
              <a:srgbClr val="F8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BEE7F-2B68-405E-B663-DCEE11734999}"/>
              </a:ext>
            </a:extLst>
          </p:cNvPr>
          <p:cNvSpPr/>
          <p:nvPr/>
        </p:nvSpPr>
        <p:spPr>
          <a:xfrm>
            <a:off x="9910573" y="2622609"/>
            <a:ext cx="174460" cy="12303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892E8-DDFF-4F8C-8835-64F631E582A4}"/>
              </a:ext>
            </a:extLst>
          </p:cNvPr>
          <p:cNvSpPr/>
          <p:nvPr/>
        </p:nvSpPr>
        <p:spPr>
          <a:xfrm>
            <a:off x="-500559" y="3675068"/>
            <a:ext cx="2376997" cy="48106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442BC3-D73C-4A9C-9150-7E93EE4DEB08}"/>
              </a:ext>
            </a:extLst>
          </p:cNvPr>
          <p:cNvSpPr/>
          <p:nvPr/>
        </p:nvSpPr>
        <p:spPr>
          <a:xfrm>
            <a:off x="8851037" y="549182"/>
            <a:ext cx="4012707" cy="54277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92889-A250-4999-AD96-E0A970927594}"/>
              </a:ext>
            </a:extLst>
          </p:cNvPr>
          <p:cNvSpPr/>
          <p:nvPr/>
        </p:nvSpPr>
        <p:spPr>
          <a:xfrm>
            <a:off x="8932068" y="5788241"/>
            <a:ext cx="978505" cy="13937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67" y="1263423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09760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64" y="2969578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17" y="488006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77372" y="1807164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noaction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6312553" y="2518597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178058-3A3B-4A78-93C5-A6BC82C8D90A}"/>
              </a:ext>
            </a:extLst>
          </p:cNvPr>
          <p:cNvSpPr/>
          <p:nvPr/>
        </p:nvSpPr>
        <p:spPr>
          <a:xfrm>
            <a:off x="4412202" y="1065320"/>
            <a:ext cx="3027269" cy="21647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6E80A-3D33-4CC0-AC4F-13DF66FEBC80}"/>
              </a:ext>
            </a:extLst>
          </p:cNvPr>
          <p:cNvSpPr/>
          <p:nvPr/>
        </p:nvSpPr>
        <p:spPr>
          <a:xfrm>
            <a:off x="970415" y="1154097"/>
            <a:ext cx="2229592" cy="3714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9B2E0-4C3F-44B5-B81A-7472E8D42313}"/>
              </a:ext>
            </a:extLst>
          </p:cNvPr>
          <p:cNvSpPr/>
          <p:nvPr/>
        </p:nvSpPr>
        <p:spPr>
          <a:xfrm>
            <a:off x="8333020" y="1649390"/>
            <a:ext cx="2131750" cy="328659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B021E-C0BC-46FB-8310-2920BF0E8067}"/>
              </a:ext>
            </a:extLst>
          </p:cNvPr>
          <p:cNvSpPr/>
          <p:nvPr/>
        </p:nvSpPr>
        <p:spPr>
          <a:xfrm>
            <a:off x="4527612" y="4154750"/>
            <a:ext cx="1568388" cy="203427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1394E5-3C93-4973-893E-E1B1CC783E89}"/>
              </a:ext>
            </a:extLst>
          </p:cNvPr>
          <p:cNvSpPr/>
          <p:nvPr/>
        </p:nvSpPr>
        <p:spPr>
          <a:xfrm>
            <a:off x="7628702" y="3497802"/>
            <a:ext cx="103748" cy="1180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5D22F-74CD-491B-85B7-24DE8B9C12CD}"/>
              </a:ext>
            </a:extLst>
          </p:cNvPr>
          <p:cNvSpPr/>
          <p:nvPr/>
        </p:nvSpPr>
        <p:spPr>
          <a:xfrm>
            <a:off x="6480699" y="637013"/>
            <a:ext cx="1340528" cy="4140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EF97E2-15F5-424A-B2EF-8C1E420A3740}"/>
              </a:ext>
            </a:extLst>
          </p:cNvPr>
          <p:cNvSpPr/>
          <p:nvPr/>
        </p:nvSpPr>
        <p:spPr>
          <a:xfrm>
            <a:off x="10129421" y="622708"/>
            <a:ext cx="1092164" cy="204947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F63FF4-FEED-4F5E-886A-4FDA527461ED}"/>
              </a:ext>
            </a:extLst>
          </p:cNvPr>
          <p:cNvSpPr/>
          <p:nvPr/>
        </p:nvSpPr>
        <p:spPr>
          <a:xfrm>
            <a:off x="1743891" y="-728701"/>
            <a:ext cx="2619515" cy="1621836"/>
          </a:xfrm>
          <a:prstGeom prst="rect">
            <a:avLst/>
          </a:prstGeom>
          <a:solidFill>
            <a:srgbClr val="F8E8F5"/>
          </a:solidFill>
          <a:ln>
            <a:solidFill>
              <a:srgbClr val="F8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4C73A-6F8F-483F-949F-FF0859797004}"/>
              </a:ext>
            </a:extLst>
          </p:cNvPr>
          <p:cNvSpPr/>
          <p:nvPr/>
        </p:nvSpPr>
        <p:spPr>
          <a:xfrm>
            <a:off x="327996" y="1519957"/>
            <a:ext cx="772835" cy="2532165"/>
          </a:xfrm>
          <a:prstGeom prst="rect">
            <a:avLst/>
          </a:prstGeom>
          <a:solidFill>
            <a:srgbClr val="37EDC2"/>
          </a:solidFill>
          <a:ln>
            <a:solidFill>
              <a:srgbClr val="37E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8A8063-B98A-4AAD-9C21-E5A66D0C4BC4}"/>
              </a:ext>
            </a:extLst>
          </p:cNvPr>
          <p:cNvSpPr/>
          <p:nvPr/>
        </p:nvSpPr>
        <p:spPr>
          <a:xfrm>
            <a:off x="970415" y="5371280"/>
            <a:ext cx="3392991" cy="461349"/>
          </a:xfrm>
          <a:prstGeom prst="rect">
            <a:avLst/>
          </a:prstGeom>
          <a:solidFill>
            <a:srgbClr val="6E4F02"/>
          </a:solidFill>
          <a:ln>
            <a:solidFill>
              <a:srgbClr val="6E4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818CFF-51FF-4B2A-9E44-58569383E138}"/>
              </a:ext>
            </a:extLst>
          </p:cNvPr>
          <p:cNvSpPr/>
          <p:nvPr/>
        </p:nvSpPr>
        <p:spPr>
          <a:xfrm>
            <a:off x="8407153" y="5939161"/>
            <a:ext cx="3287806" cy="20494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7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"/>
    </mc:Choice>
    <mc:Fallback xmlns="">
      <p:transition spd="slow" advClick="0" advTm="7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1526</Words>
  <Application>Microsoft Office PowerPoint</Application>
  <PresentationFormat>Widescreen</PresentationFormat>
  <Paragraphs>373</Paragraphs>
  <Slides>118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32" baseType="lpstr">
      <vt:lpstr>Algerian</vt:lpstr>
      <vt:lpstr>Aparajita</vt:lpstr>
      <vt:lpstr>Arial</vt:lpstr>
      <vt:lpstr>Arial Black</vt:lpstr>
      <vt:lpstr>Bauhaus 93</vt:lpstr>
      <vt:lpstr>Calibri</vt:lpstr>
      <vt:lpstr>Calibri Light</vt:lpstr>
      <vt:lpstr>Gabriola</vt:lpstr>
      <vt:lpstr>Miriam Fixed</vt:lpstr>
      <vt:lpstr>Roboto</vt:lpstr>
      <vt:lpstr>Source Sans Pro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Radwan, Omar</dc:creator>
  <cp:lastModifiedBy>Radwan, Omar</cp:lastModifiedBy>
  <cp:revision>10</cp:revision>
  <dcterms:created xsi:type="dcterms:W3CDTF">2019-11-10T05:33:11Z</dcterms:created>
  <dcterms:modified xsi:type="dcterms:W3CDTF">2019-11-10T13:20:02Z</dcterms:modified>
</cp:coreProperties>
</file>